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8" r:id="rId3"/>
    <p:sldId id="336" r:id="rId4"/>
    <p:sldId id="337" r:id="rId5"/>
    <p:sldId id="346" r:id="rId6"/>
    <p:sldId id="347" r:id="rId7"/>
    <p:sldId id="339" r:id="rId8"/>
    <p:sldId id="348" r:id="rId9"/>
    <p:sldId id="334" r:id="rId10"/>
    <p:sldId id="344" r:id="rId11"/>
    <p:sldId id="343" r:id="rId12"/>
    <p:sldId id="341" r:id="rId13"/>
    <p:sldId id="304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D"/>
    <a:srgbClr val="F51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3D20-DD26-45E9-9588-DA167AD0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67DBA-253A-4400-852B-4CF5EEDC6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AEE55-277F-4A82-99D9-BF9CDA46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A25C9-A74D-4731-A98E-307EF591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21DF9-8BD7-4BCF-9199-F157F15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87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97A54-2432-4C07-B736-A1803832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63529B-1142-49B2-B3DB-D04C67DA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A7685-6923-4575-9202-C1C2C694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BB706-3A80-4FB0-9F93-9E21A286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F3A99-6B94-4EB7-A4D2-9138DF37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17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9A7171-E222-4E10-AFAA-DBECBFD09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FDB598-5B7A-4DAC-A289-C005F2941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C02D1D-C007-4D04-A921-257B00E7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BF40FF-7C1B-41D3-B1CB-16CC272D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4F468B-D856-4D43-A6B8-99B4C833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13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80ADC-7BEF-47F4-8B63-9EBFCC7F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3C7F9-2B72-48CE-8729-BE814C1C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2BC38-BFB5-449E-AF60-06EBE6E3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FEB2F-61E3-40D2-8156-CACC9037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CCB71E-C9ED-4182-9E95-4C6E3E3E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66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CDF7A-A8DF-4047-8197-A27BCD97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D89F61-7CEC-487E-9ED9-A9CD4827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1C431-D2FE-448A-BE00-B27EC8E2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DA435-98C5-41F6-AB88-AA90043C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B571B-142D-4A01-87DA-CA2902B7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19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9596E-9590-4FBE-9ACC-3503EAC7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1B7D3-75C0-4DC0-AF5D-76EC6611A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7644FD-E29C-41B6-9E25-1271A7A3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863450-9B99-4310-86FC-1AAD8B1E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1E252A-E97B-44DC-B460-2B844AD1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18BE4E-6399-4298-8BE8-139B7964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5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25842-2413-4985-BADC-1EBCA05C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D1CB1D-C5E0-4A37-8212-73BCDB48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123747-3B1C-4A97-849D-DDD0C636C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CBFBA8-A88D-4050-87CC-12BA020DB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3C89C2-F6DF-49E4-84EA-CABCCE029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CDE69F-9875-4CD6-99A7-AE148CD0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418E37-139A-4137-982F-5F5DFA06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97AF89-D796-4AB6-B262-BC0DC98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619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58364-F462-4165-BDAA-A471B58A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623C06-1AED-4B7F-95C8-ECB2C57C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C662BB-7157-4166-8D4C-364A7BBC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3C8F1-4DFF-492B-A4DA-63C8A7A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72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3E5FB-0494-4839-8791-9F64E21D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822875-0E80-4DF7-9C7C-FA8192F2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43B3A7-7740-4423-9228-D4903CD7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49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0BA74-1C17-4747-8CA4-CC8AD506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B698E-4BF1-493D-BF88-7B985324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D93200-5E0E-45C8-A52B-F7B42FE8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2D2141-8B08-4A24-B527-EBBE7DE5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1CF136-3499-4055-B2DA-50430A69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DB1DA-C4B4-4278-A2AF-0944C76B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6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4A27E-1A67-437F-85C9-2C63D98C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360E63-7CB5-4E15-9993-14C2F8087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D42311-1274-41FC-A68F-6932CF635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6CC4F-D021-41A5-B9B8-716D5878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6FBE7-8EB4-4E36-B48E-5D25364C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E48A8D-B3EF-4ACB-B451-100E4F0C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28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CD991-BAA5-47C3-913D-2D73CBCF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449D8-7BA3-4004-ACDE-D057482A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018C5-BB0E-411D-91B2-5A7CA7E19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5950-5BC9-4EE0-9EFD-7767661FB908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00139-8620-452B-AAD9-146D2F66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5155A-8BAD-4806-8BFD-EB7C04399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8F4E-D178-441C-A267-11CEBD1706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58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pxhere.com/es/photo/104099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8xgfFcxt_u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slide" Target="slide1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png"/><Relationship Id="rId7" Type="http://schemas.openxmlformats.org/officeDocument/2006/relationships/hyperlink" Target="https://www.youtube.com/watch?v=kgoDDLxfVOw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hyperlink" Target="https://www.youtube.com/watch?v=SkkzIvhj1s8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69794-FA77-434F-BCA7-E3FC5BEB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44" y="410280"/>
            <a:ext cx="9976556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UNIDAD N°2 LOS SERES VIVOS DE MI ENTORNO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D4EDD3D-23F8-4F9E-B3D4-CB546FA8A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65956" y="1528234"/>
            <a:ext cx="8647289" cy="4390400"/>
          </a:xfr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4A346F1-EB6C-4829-852C-A293C4486D5F}"/>
              </a:ext>
            </a:extLst>
          </p:cNvPr>
          <p:cNvSpPr/>
          <p:nvPr/>
        </p:nvSpPr>
        <p:spPr>
          <a:xfrm>
            <a:off x="2856089" y="5986055"/>
            <a:ext cx="56670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Semana: 24 de agosto al 04 de septiembre</a:t>
            </a:r>
            <a:endParaRPr lang="es-E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de animales | Imagenes de animales, Perro gato, Animales">
            <a:extLst>
              <a:ext uri="{FF2B5EF4-FFF2-40B4-BE49-F238E27FC236}">
                <a16:creationId xmlns:a16="http://schemas.microsoft.com/office/drawing/2014/main" id="{A7E57BA3-C524-46A0-AF4F-6E1F7BD6EE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7" y="4975402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5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tube Iconos - Descarga gratuita, PNG y SVG">
            <a:extLst>
              <a:ext uri="{FF2B5EF4-FFF2-40B4-BE49-F238E27FC236}">
                <a16:creationId xmlns:a16="http://schemas.microsoft.com/office/drawing/2014/main" id="{80D1A0B1-869B-4DA3-9132-75B3537C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03484"/>
            <a:ext cx="1307229" cy="13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4CF046-62EA-4483-A26E-DBDDC9CFDC7F}"/>
              </a:ext>
            </a:extLst>
          </p:cNvPr>
          <p:cNvSpPr txBox="1"/>
          <p:nvPr/>
        </p:nvSpPr>
        <p:spPr>
          <a:xfrm>
            <a:off x="1532312" y="857098"/>
            <a:ext cx="5684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https://www.youtube.com/watch?v=8xgfFcxt_uA</a:t>
            </a:r>
            <a:endParaRPr lang="es-CL" sz="2000" dirty="0">
              <a:highlight>
                <a:srgbClr val="FFFF00"/>
              </a:highlight>
            </a:endParaRPr>
          </a:p>
        </p:txBody>
      </p:sp>
      <p:pic>
        <p:nvPicPr>
          <p:cNvPr id="8194" name="Picture 2" descr="Resultado de imagen para imagenes que necesitan las plantas para vivir camaleon">
            <a:extLst>
              <a:ext uri="{FF2B5EF4-FFF2-40B4-BE49-F238E27FC236}">
                <a16:creationId xmlns:a16="http://schemas.microsoft.com/office/drawing/2014/main" id="{01A0DD30-1003-4D8D-8B55-318498D2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9" y="1510712"/>
            <a:ext cx="9270609" cy="51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3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idad 1 Las Plantas 3º Básico A - B - ppt video online descargar">
            <a:extLst>
              <a:ext uri="{FF2B5EF4-FFF2-40B4-BE49-F238E27FC236}">
                <a16:creationId xmlns:a16="http://schemas.microsoft.com/office/drawing/2014/main" id="{C0C23652-E92B-4A2B-9663-93CD4338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1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ómo Insertar o Poner un GIF ANIMADO en PowerPoint - Guía Completa ...">
            <a:extLst>
              <a:ext uri="{FF2B5EF4-FFF2-40B4-BE49-F238E27FC236}">
                <a16:creationId xmlns:a16="http://schemas.microsoft.com/office/drawing/2014/main" id="{C46E9926-E417-4837-83B9-CE1F2DA33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32" y="0"/>
            <a:ext cx="3268394" cy="28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7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4;p44">
            <a:extLst>
              <a:ext uri="{FF2B5EF4-FFF2-40B4-BE49-F238E27FC236}">
                <a16:creationId xmlns:a16="http://schemas.microsoft.com/office/drawing/2014/main" id="{B5CFC3C6-03C9-41AC-8C4A-130FADEF7890}"/>
              </a:ext>
            </a:extLst>
          </p:cNvPr>
          <p:cNvSpPr txBox="1">
            <a:spLocks/>
          </p:cNvSpPr>
          <p:nvPr/>
        </p:nvSpPr>
        <p:spPr>
          <a:xfrm>
            <a:off x="48026" y="193393"/>
            <a:ext cx="4692502" cy="1246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L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Actividad</a:t>
            </a:r>
            <a:endParaRPr lang="es-CL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42" name="Picture 2" descr="tipos de raices ,tallos y hojas | Partes de la planta, Partes de ...">
            <a:extLst>
              <a:ext uri="{FF2B5EF4-FFF2-40B4-BE49-F238E27FC236}">
                <a16:creationId xmlns:a16="http://schemas.microsoft.com/office/drawing/2014/main" id="{55160D09-9F8D-4D0B-A436-71C4B260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7" y="424871"/>
            <a:ext cx="721042" cy="9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2210;p48">
            <a:extLst>
              <a:ext uri="{FF2B5EF4-FFF2-40B4-BE49-F238E27FC236}">
                <a16:creationId xmlns:a16="http://schemas.microsoft.com/office/drawing/2014/main" id="{D0BF30C8-1CBB-4B62-8AC8-39436FF1395F}"/>
              </a:ext>
            </a:extLst>
          </p:cNvPr>
          <p:cNvGrpSpPr/>
          <p:nvPr/>
        </p:nvGrpSpPr>
        <p:grpSpPr>
          <a:xfrm>
            <a:off x="1471105" y="1750428"/>
            <a:ext cx="3058692" cy="2039053"/>
            <a:chOff x="5368075" y="1387975"/>
            <a:chExt cx="2801075" cy="1640375"/>
          </a:xfrm>
        </p:grpSpPr>
        <p:sp>
          <p:nvSpPr>
            <p:cNvPr id="9" name="Google Shape;2211;p48">
              <a:extLst>
                <a:ext uri="{FF2B5EF4-FFF2-40B4-BE49-F238E27FC236}">
                  <a16:creationId xmlns:a16="http://schemas.microsoft.com/office/drawing/2014/main" id="{47F41E11-429E-4EB0-85E6-06846809737C}"/>
                </a:ext>
              </a:extLst>
            </p:cNvPr>
            <p:cNvSpPr/>
            <p:nvPr/>
          </p:nvSpPr>
          <p:spPr>
            <a:xfrm>
              <a:off x="5710525" y="1387975"/>
              <a:ext cx="239625" cy="262450"/>
            </a:xfrm>
            <a:custGeom>
              <a:avLst/>
              <a:gdLst/>
              <a:ahLst/>
              <a:cxnLst/>
              <a:rect l="l" t="t" r="r" b="b"/>
              <a:pathLst>
                <a:path w="9585" h="10498" extrusionOk="0">
                  <a:moveTo>
                    <a:pt x="6218" y="0"/>
                  </a:moveTo>
                  <a:cubicBezTo>
                    <a:pt x="4892" y="0"/>
                    <a:pt x="3362" y="309"/>
                    <a:pt x="2375" y="1020"/>
                  </a:cubicBezTo>
                  <a:cubicBezTo>
                    <a:pt x="741" y="2198"/>
                    <a:pt x="1" y="2416"/>
                    <a:pt x="1144" y="4630"/>
                  </a:cubicBezTo>
                  <a:cubicBezTo>
                    <a:pt x="1356" y="5047"/>
                    <a:pt x="1639" y="5533"/>
                    <a:pt x="1993" y="6111"/>
                  </a:cubicBezTo>
                  <a:cubicBezTo>
                    <a:pt x="2433" y="6829"/>
                    <a:pt x="2837" y="7437"/>
                    <a:pt x="3201" y="7944"/>
                  </a:cubicBezTo>
                  <a:cubicBezTo>
                    <a:pt x="3373" y="8183"/>
                    <a:pt x="3535" y="8399"/>
                    <a:pt x="3687" y="8597"/>
                  </a:cubicBezTo>
                  <a:cubicBezTo>
                    <a:pt x="4870" y="10125"/>
                    <a:pt x="5524" y="10498"/>
                    <a:pt x="5524" y="10498"/>
                  </a:cubicBezTo>
                  <a:cubicBezTo>
                    <a:pt x="6185" y="7934"/>
                    <a:pt x="9240" y="7867"/>
                    <a:pt x="9558" y="7867"/>
                  </a:cubicBezTo>
                  <a:cubicBezTo>
                    <a:pt x="9576" y="7867"/>
                    <a:pt x="9585" y="7867"/>
                    <a:pt x="9585" y="7867"/>
                  </a:cubicBezTo>
                  <a:cubicBezTo>
                    <a:pt x="7668" y="5282"/>
                    <a:pt x="8601" y="2961"/>
                    <a:pt x="8836" y="1615"/>
                  </a:cubicBezTo>
                  <a:cubicBezTo>
                    <a:pt x="8896" y="1270"/>
                    <a:pt x="8909" y="987"/>
                    <a:pt x="8817" y="782"/>
                  </a:cubicBezTo>
                  <a:cubicBezTo>
                    <a:pt x="8606" y="321"/>
                    <a:pt x="7636" y="39"/>
                    <a:pt x="6458" y="4"/>
                  </a:cubicBezTo>
                  <a:cubicBezTo>
                    <a:pt x="6378" y="2"/>
                    <a:pt x="6298" y="0"/>
                    <a:pt x="6218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12;p48">
              <a:extLst>
                <a:ext uri="{FF2B5EF4-FFF2-40B4-BE49-F238E27FC236}">
                  <a16:creationId xmlns:a16="http://schemas.microsoft.com/office/drawing/2014/main" id="{5C4EA518-C425-4CE4-9473-44F20984D7C4}"/>
                </a:ext>
              </a:extLst>
            </p:cNvPr>
            <p:cNvSpPr/>
            <p:nvPr/>
          </p:nvSpPr>
          <p:spPr>
            <a:xfrm>
              <a:off x="5994175" y="2279025"/>
              <a:ext cx="378025" cy="329975"/>
            </a:xfrm>
            <a:custGeom>
              <a:avLst/>
              <a:gdLst/>
              <a:ahLst/>
              <a:cxnLst/>
              <a:rect l="l" t="t" r="r" b="b"/>
              <a:pathLst>
                <a:path w="15121" h="13199" extrusionOk="0">
                  <a:moveTo>
                    <a:pt x="2833" y="0"/>
                  </a:moveTo>
                  <a:cubicBezTo>
                    <a:pt x="2725" y="0"/>
                    <a:pt x="2619" y="9"/>
                    <a:pt x="2515" y="28"/>
                  </a:cubicBezTo>
                  <a:cubicBezTo>
                    <a:pt x="1" y="477"/>
                    <a:pt x="1755" y="3678"/>
                    <a:pt x="2183" y="4793"/>
                  </a:cubicBezTo>
                  <a:cubicBezTo>
                    <a:pt x="3403" y="7987"/>
                    <a:pt x="5167" y="11663"/>
                    <a:pt x="13202" y="13198"/>
                  </a:cubicBezTo>
                  <a:lnTo>
                    <a:pt x="15121" y="8491"/>
                  </a:lnTo>
                  <a:lnTo>
                    <a:pt x="9655" y="5305"/>
                  </a:lnTo>
                  <a:cubicBezTo>
                    <a:pt x="9173" y="4990"/>
                    <a:pt x="8745" y="4604"/>
                    <a:pt x="8379" y="4159"/>
                  </a:cubicBezTo>
                  <a:cubicBezTo>
                    <a:pt x="7317" y="2856"/>
                    <a:pt x="4767" y="0"/>
                    <a:pt x="2833" y="0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13;p48">
              <a:extLst>
                <a:ext uri="{FF2B5EF4-FFF2-40B4-BE49-F238E27FC236}">
                  <a16:creationId xmlns:a16="http://schemas.microsoft.com/office/drawing/2014/main" id="{7A159A4D-D320-4162-929B-92E2FABD52FD}"/>
                </a:ext>
              </a:extLst>
            </p:cNvPr>
            <p:cNvSpPr/>
            <p:nvPr/>
          </p:nvSpPr>
          <p:spPr>
            <a:xfrm>
              <a:off x="6288800" y="2497200"/>
              <a:ext cx="350925" cy="260125"/>
            </a:xfrm>
            <a:custGeom>
              <a:avLst/>
              <a:gdLst/>
              <a:ahLst/>
              <a:cxnLst/>
              <a:rect l="l" t="t" r="r" b="b"/>
              <a:pathLst>
                <a:path w="14037" h="10405" extrusionOk="0">
                  <a:moveTo>
                    <a:pt x="2631" y="0"/>
                  </a:moveTo>
                  <a:cubicBezTo>
                    <a:pt x="1373" y="0"/>
                    <a:pt x="1" y="3335"/>
                    <a:pt x="260" y="3825"/>
                  </a:cubicBezTo>
                  <a:cubicBezTo>
                    <a:pt x="312" y="3924"/>
                    <a:pt x="447" y="3958"/>
                    <a:pt x="632" y="3958"/>
                  </a:cubicBezTo>
                  <a:cubicBezTo>
                    <a:pt x="1037" y="3958"/>
                    <a:pt x="1680" y="3795"/>
                    <a:pt x="2221" y="3795"/>
                  </a:cubicBezTo>
                  <a:cubicBezTo>
                    <a:pt x="2742" y="3795"/>
                    <a:pt x="3168" y="3947"/>
                    <a:pt x="3192" y="4543"/>
                  </a:cubicBezTo>
                  <a:cubicBezTo>
                    <a:pt x="3251" y="6039"/>
                    <a:pt x="5291" y="6465"/>
                    <a:pt x="5291" y="6465"/>
                  </a:cubicBezTo>
                  <a:cubicBezTo>
                    <a:pt x="5291" y="6465"/>
                    <a:pt x="4241" y="9359"/>
                    <a:pt x="5168" y="9560"/>
                  </a:cubicBezTo>
                  <a:cubicBezTo>
                    <a:pt x="5202" y="9567"/>
                    <a:pt x="5236" y="9571"/>
                    <a:pt x="5270" y="9571"/>
                  </a:cubicBezTo>
                  <a:cubicBezTo>
                    <a:pt x="6149" y="9571"/>
                    <a:pt x="6829" y="7139"/>
                    <a:pt x="6829" y="7139"/>
                  </a:cubicBezTo>
                  <a:cubicBezTo>
                    <a:pt x="6829" y="7139"/>
                    <a:pt x="6985" y="10405"/>
                    <a:pt x="8276" y="10405"/>
                  </a:cubicBezTo>
                  <a:cubicBezTo>
                    <a:pt x="8335" y="10405"/>
                    <a:pt x="8396" y="10398"/>
                    <a:pt x="8460" y="10384"/>
                  </a:cubicBezTo>
                  <a:cubicBezTo>
                    <a:pt x="9922" y="10056"/>
                    <a:pt x="9050" y="6229"/>
                    <a:pt x="9050" y="6229"/>
                  </a:cubicBezTo>
                  <a:cubicBezTo>
                    <a:pt x="9111" y="6103"/>
                    <a:pt x="9179" y="6049"/>
                    <a:pt x="9252" y="6049"/>
                  </a:cubicBezTo>
                  <a:cubicBezTo>
                    <a:pt x="9702" y="6049"/>
                    <a:pt x="10389" y="8072"/>
                    <a:pt x="11369" y="8072"/>
                  </a:cubicBezTo>
                  <a:cubicBezTo>
                    <a:pt x="11509" y="8072"/>
                    <a:pt x="11655" y="8030"/>
                    <a:pt x="11807" y="7935"/>
                  </a:cubicBezTo>
                  <a:cubicBezTo>
                    <a:pt x="14036" y="6547"/>
                    <a:pt x="8850" y="3436"/>
                    <a:pt x="9365" y="3436"/>
                  </a:cubicBezTo>
                  <a:cubicBezTo>
                    <a:pt x="9375" y="3436"/>
                    <a:pt x="9387" y="3437"/>
                    <a:pt x="9401" y="3440"/>
                  </a:cubicBezTo>
                  <a:cubicBezTo>
                    <a:pt x="9996" y="3540"/>
                    <a:pt x="11411" y="4779"/>
                    <a:pt x="12365" y="4779"/>
                  </a:cubicBezTo>
                  <a:cubicBezTo>
                    <a:pt x="12625" y="4779"/>
                    <a:pt x="12850" y="4687"/>
                    <a:pt x="13016" y="4455"/>
                  </a:cubicBezTo>
                  <a:cubicBezTo>
                    <a:pt x="13783" y="3383"/>
                    <a:pt x="10224" y="284"/>
                    <a:pt x="8498" y="284"/>
                  </a:cubicBezTo>
                  <a:cubicBezTo>
                    <a:pt x="8479" y="284"/>
                    <a:pt x="8460" y="284"/>
                    <a:pt x="8441" y="285"/>
                  </a:cubicBezTo>
                  <a:cubicBezTo>
                    <a:pt x="8261" y="292"/>
                    <a:pt x="8056" y="295"/>
                    <a:pt x="7834" y="295"/>
                  </a:cubicBezTo>
                  <a:cubicBezTo>
                    <a:pt x="5968" y="295"/>
                    <a:pt x="2911" y="59"/>
                    <a:pt x="2911" y="59"/>
                  </a:cubicBezTo>
                  <a:cubicBezTo>
                    <a:pt x="2819" y="19"/>
                    <a:pt x="2725" y="0"/>
                    <a:pt x="2631" y="0"/>
                  </a:cubicBezTo>
                  <a:close/>
                </a:path>
              </a:pathLst>
            </a:custGeom>
            <a:solidFill>
              <a:srgbClr val="F79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14;p48">
              <a:extLst>
                <a:ext uri="{FF2B5EF4-FFF2-40B4-BE49-F238E27FC236}">
                  <a16:creationId xmlns:a16="http://schemas.microsoft.com/office/drawing/2014/main" id="{B2D5B251-4AD3-4506-B1BE-95147747A8DF}"/>
                </a:ext>
              </a:extLst>
            </p:cNvPr>
            <p:cNvSpPr/>
            <p:nvPr/>
          </p:nvSpPr>
          <p:spPr>
            <a:xfrm>
              <a:off x="6391200" y="2531350"/>
              <a:ext cx="131875" cy="83750"/>
            </a:xfrm>
            <a:custGeom>
              <a:avLst/>
              <a:gdLst/>
              <a:ahLst/>
              <a:cxnLst/>
              <a:rect l="l" t="t" r="r" b="b"/>
              <a:pathLst>
                <a:path w="5275" h="3350" extrusionOk="0">
                  <a:moveTo>
                    <a:pt x="2914" y="0"/>
                  </a:moveTo>
                  <a:lnTo>
                    <a:pt x="2857" y="116"/>
                  </a:lnTo>
                  <a:cubicBezTo>
                    <a:pt x="2878" y="126"/>
                    <a:pt x="4847" y="1089"/>
                    <a:pt x="5079" y="2126"/>
                  </a:cubicBezTo>
                  <a:cubicBezTo>
                    <a:pt x="5140" y="2397"/>
                    <a:pt x="5074" y="2652"/>
                    <a:pt x="4884" y="2886"/>
                  </a:cubicBezTo>
                  <a:cubicBezTo>
                    <a:pt x="4707" y="3105"/>
                    <a:pt x="4477" y="3218"/>
                    <a:pt x="4205" y="3221"/>
                  </a:cubicBezTo>
                  <a:lnTo>
                    <a:pt x="4193" y="3221"/>
                  </a:lnTo>
                  <a:cubicBezTo>
                    <a:pt x="3046" y="3221"/>
                    <a:pt x="1460" y="1364"/>
                    <a:pt x="1445" y="1345"/>
                  </a:cubicBezTo>
                  <a:lnTo>
                    <a:pt x="1351" y="1235"/>
                  </a:lnTo>
                  <a:lnTo>
                    <a:pt x="1331" y="1377"/>
                  </a:lnTo>
                  <a:cubicBezTo>
                    <a:pt x="1329" y="1386"/>
                    <a:pt x="1209" y="2176"/>
                    <a:pt x="741" y="2462"/>
                  </a:cubicBezTo>
                  <a:cubicBezTo>
                    <a:pt x="630" y="2529"/>
                    <a:pt x="507" y="2563"/>
                    <a:pt x="373" y="2563"/>
                  </a:cubicBezTo>
                  <a:cubicBezTo>
                    <a:pt x="269" y="2563"/>
                    <a:pt x="158" y="2543"/>
                    <a:pt x="42" y="2503"/>
                  </a:cubicBezTo>
                  <a:lnTo>
                    <a:pt x="1" y="2624"/>
                  </a:lnTo>
                  <a:cubicBezTo>
                    <a:pt x="131" y="2670"/>
                    <a:pt x="255" y="2692"/>
                    <a:pt x="373" y="2692"/>
                  </a:cubicBezTo>
                  <a:cubicBezTo>
                    <a:pt x="530" y="2692"/>
                    <a:pt x="676" y="2652"/>
                    <a:pt x="808" y="2571"/>
                  </a:cubicBezTo>
                  <a:cubicBezTo>
                    <a:pt x="1209" y="2328"/>
                    <a:pt x="1376" y="1783"/>
                    <a:pt x="1433" y="1529"/>
                  </a:cubicBezTo>
                  <a:cubicBezTo>
                    <a:pt x="1789" y="1927"/>
                    <a:pt x="3132" y="3350"/>
                    <a:pt x="4193" y="3350"/>
                  </a:cubicBezTo>
                  <a:lnTo>
                    <a:pt x="4206" y="3350"/>
                  </a:lnTo>
                  <a:cubicBezTo>
                    <a:pt x="4520" y="3347"/>
                    <a:pt x="4782" y="3218"/>
                    <a:pt x="4985" y="2966"/>
                  </a:cubicBezTo>
                  <a:cubicBezTo>
                    <a:pt x="5200" y="2702"/>
                    <a:pt x="5275" y="2410"/>
                    <a:pt x="5204" y="2099"/>
                  </a:cubicBezTo>
                  <a:cubicBezTo>
                    <a:pt x="4960" y="1000"/>
                    <a:pt x="2998" y="40"/>
                    <a:pt x="2914" y="0"/>
                  </a:cubicBezTo>
                  <a:close/>
                </a:path>
              </a:pathLst>
            </a:custGeom>
            <a:solidFill>
              <a:srgbClr val="CC6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15;p48">
              <a:extLst>
                <a:ext uri="{FF2B5EF4-FFF2-40B4-BE49-F238E27FC236}">
                  <a16:creationId xmlns:a16="http://schemas.microsoft.com/office/drawing/2014/main" id="{4107CB84-6056-476E-8E08-300FE39D1776}"/>
                </a:ext>
              </a:extLst>
            </p:cNvPr>
            <p:cNvSpPr/>
            <p:nvPr/>
          </p:nvSpPr>
          <p:spPr>
            <a:xfrm>
              <a:off x="5368075" y="2641425"/>
              <a:ext cx="284950" cy="150350"/>
            </a:xfrm>
            <a:custGeom>
              <a:avLst/>
              <a:gdLst/>
              <a:ahLst/>
              <a:cxnLst/>
              <a:rect l="l" t="t" r="r" b="b"/>
              <a:pathLst>
                <a:path w="11398" h="6014" extrusionOk="0">
                  <a:moveTo>
                    <a:pt x="9529" y="0"/>
                  </a:moveTo>
                  <a:cubicBezTo>
                    <a:pt x="9470" y="0"/>
                    <a:pt x="9409" y="5"/>
                    <a:pt x="9347" y="15"/>
                  </a:cubicBezTo>
                  <a:cubicBezTo>
                    <a:pt x="7744" y="276"/>
                    <a:pt x="7952" y="1458"/>
                    <a:pt x="6278" y="1783"/>
                  </a:cubicBezTo>
                  <a:cubicBezTo>
                    <a:pt x="4604" y="2108"/>
                    <a:pt x="559" y="1736"/>
                    <a:pt x="280" y="3131"/>
                  </a:cubicBezTo>
                  <a:cubicBezTo>
                    <a:pt x="0" y="4525"/>
                    <a:pt x="7999" y="6014"/>
                    <a:pt x="7999" y="6014"/>
                  </a:cubicBezTo>
                  <a:lnTo>
                    <a:pt x="11397" y="2990"/>
                  </a:lnTo>
                  <a:lnTo>
                    <a:pt x="11022" y="1224"/>
                  </a:lnTo>
                  <a:cubicBezTo>
                    <a:pt x="11022" y="1224"/>
                    <a:pt x="10480" y="0"/>
                    <a:pt x="9529" y="0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16;p48">
              <a:extLst>
                <a:ext uri="{FF2B5EF4-FFF2-40B4-BE49-F238E27FC236}">
                  <a16:creationId xmlns:a16="http://schemas.microsoft.com/office/drawing/2014/main" id="{D0C7D2DE-F254-4A3E-8924-D4C5AC4EF790}"/>
                </a:ext>
              </a:extLst>
            </p:cNvPr>
            <p:cNvSpPr/>
            <p:nvPr/>
          </p:nvSpPr>
          <p:spPr>
            <a:xfrm>
              <a:off x="5543025" y="2580975"/>
              <a:ext cx="515425" cy="347300"/>
            </a:xfrm>
            <a:custGeom>
              <a:avLst/>
              <a:gdLst/>
              <a:ahLst/>
              <a:cxnLst/>
              <a:rect l="l" t="t" r="r" b="b"/>
              <a:pathLst>
                <a:path w="20617" h="13892" extrusionOk="0">
                  <a:moveTo>
                    <a:pt x="3348" y="1"/>
                  </a:moveTo>
                  <a:cubicBezTo>
                    <a:pt x="3348" y="1"/>
                    <a:pt x="1771" y="2442"/>
                    <a:pt x="4024" y="5092"/>
                  </a:cubicBezTo>
                  <a:lnTo>
                    <a:pt x="2441" y="5092"/>
                  </a:lnTo>
                  <a:cubicBezTo>
                    <a:pt x="2441" y="5092"/>
                    <a:pt x="628" y="5790"/>
                    <a:pt x="0" y="8718"/>
                  </a:cubicBezTo>
                  <a:cubicBezTo>
                    <a:pt x="0" y="8718"/>
                    <a:pt x="5347" y="13891"/>
                    <a:pt x="13230" y="13891"/>
                  </a:cubicBezTo>
                  <a:cubicBezTo>
                    <a:pt x="13983" y="13891"/>
                    <a:pt x="14758" y="13844"/>
                    <a:pt x="15555" y="13741"/>
                  </a:cubicBezTo>
                  <a:cubicBezTo>
                    <a:pt x="20074" y="13155"/>
                    <a:pt x="20616" y="11487"/>
                    <a:pt x="20012" y="9951"/>
                  </a:cubicBezTo>
                  <a:cubicBezTo>
                    <a:pt x="19395" y="8380"/>
                    <a:pt x="17580" y="6946"/>
                    <a:pt x="17580" y="6946"/>
                  </a:cubicBezTo>
                  <a:lnTo>
                    <a:pt x="14927" y="3209"/>
                  </a:lnTo>
                  <a:cubicBezTo>
                    <a:pt x="14927" y="3209"/>
                    <a:pt x="14541" y="3238"/>
                    <a:pt x="13895" y="3238"/>
                  </a:cubicBezTo>
                  <a:cubicBezTo>
                    <a:pt x="11716" y="3238"/>
                    <a:pt x="6577" y="2906"/>
                    <a:pt x="3348" y="1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17;p48">
              <a:extLst>
                <a:ext uri="{FF2B5EF4-FFF2-40B4-BE49-F238E27FC236}">
                  <a16:creationId xmlns:a16="http://schemas.microsoft.com/office/drawing/2014/main" id="{586373F2-CFEC-4940-9AD8-588316701339}"/>
                </a:ext>
              </a:extLst>
            </p:cNvPr>
            <p:cNvSpPr/>
            <p:nvPr/>
          </p:nvSpPr>
          <p:spPr>
            <a:xfrm>
              <a:off x="5916175" y="2580550"/>
              <a:ext cx="388900" cy="246825"/>
            </a:xfrm>
            <a:custGeom>
              <a:avLst/>
              <a:gdLst/>
              <a:ahLst/>
              <a:cxnLst/>
              <a:rect l="l" t="t" r="r" b="b"/>
              <a:pathLst>
                <a:path w="15556" h="9873" extrusionOk="0">
                  <a:moveTo>
                    <a:pt x="4659" y="0"/>
                  </a:moveTo>
                  <a:lnTo>
                    <a:pt x="1" y="3125"/>
                  </a:lnTo>
                  <a:lnTo>
                    <a:pt x="2651" y="6862"/>
                  </a:lnTo>
                  <a:cubicBezTo>
                    <a:pt x="2651" y="6862"/>
                    <a:pt x="4467" y="8296"/>
                    <a:pt x="5085" y="9867"/>
                  </a:cubicBezTo>
                  <a:cubicBezTo>
                    <a:pt x="5307" y="9870"/>
                    <a:pt x="5550" y="9872"/>
                    <a:pt x="5809" y="9872"/>
                  </a:cubicBezTo>
                  <a:cubicBezTo>
                    <a:pt x="8643" y="9872"/>
                    <a:pt x="13425" y="9604"/>
                    <a:pt x="14298" y="7833"/>
                  </a:cubicBezTo>
                  <a:cubicBezTo>
                    <a:pt x="15555" y="5288"/>
                    <a:pt x="4659" y="0"/>
                    <a:pt x="4659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18;p48">
              <a:extLst>
                <a:ext uri="{FF2B5EF4-FFF2-40B4-BE49-F238E27FC236}">
                  <a16:creationId xmlns:a16="http://schemas.microsoft.com/office/drawing/2014/main" id="{54CB5F34-388D-4CF7-8467-EB837743590E}"/>
                </a:ext>
              </a:extLst>
            </p:cNvPr>
            <p:cNvSpPr/>
            <p:nvPr/>
          </p:nvSpPr>
          <p:spPr>
            <a:xfrm>
              <a:off x="6098925" y="1709350"/>
              <a:ext cx="573375" cy="751375"/>
            </a:xfrm>
            <a:custGeom>
              <a:avLst/>
              <a:gdLst/>
              <a:ahLst/>
              <a:cxnLst/>
              <a:rect l="l" t="t" r="r" b="b"/>
              <a:pathLst>
                <a:path w="22935" h="30055" extrusionOk="0">
                  <a:moveTo>
                    <a:pt x="14708" y="0"/>
                  </a:moveTo>
                  <a:lnTo>
                    <a:pt x="14705" y="3"/>
                  </a:lnTo>
                  <a:cubicBezTo>
                    <a:pt x="15507" y="3277"/>
                    <a:pt x="15445" y="8251"/>
                    <a:pt x="15779" y="11468"/>
                  </a:cubicBezTo>
                  <a:cubicBezTo>
                    <a:pt x="15779" y="11468"/>
                    <a:pt x="19405" y="16281"/>
                    <a:pt x="13964" y="21581"/>
                  </a:cubicBezTo>
                  <a:cubicBezTo>
                    <a:pt x="11474" y="24009"/>
                    <a:pt x="8451" y="24667"/>
                    <a:pt x="5905" y="24667"/>
                  </a:cubicBezTo>
                  <a:cubicBezTo>
                    <a:pt x="2890" y="24667"/>
                    <a:pt x="545" y="23744"/>
                    <a:pt x="545" y="23744"/>
                  </a:cubicBezTo>
                  <a:lnTo>
                    <a:pt x="0" y="25200"/>
                  </a:lnTo>
                  <a:cubicBezTo>
                    <a:pt x="919" y="26770"/>
                    <a:pt x="2030" y="28228"/>
                    <a:pt x="3068" y="28417"/>
                  </a:cubicBezTo>
                  <a:cubicBezTo>
                    <a:pt x="3247" y="28449"/>
                    <a:pt x="3422" y="28464"/>
                    <a:pt x="3593" y="28464"/>
                  </a:cubicBezTo>
                  <a:cubicBezTo>
                    <a:pt x="5667" y="28464"/>
                    <a:pt x="7092" y="26241"/>
                    <a:pt x="7092" y="26241"/>
                  </a:cubicBezTo>
                  <a:cubicBezTo>
                    <a:pt x="7092" y="26241"/>
                    <a:pt x="9609" y="30055"/>
                    <a:pt x="12042" y="30055"/>
                  </a:cubicBezTo>
                  <a:cubicBezTo>
                    <a:pt x="12266" y="30055"/>
                    <a:pt x="12490" y="30022"/>
                    <a:pt x="12710" y="29952"/>
                  </a:cubicBezTo>
                  <a:cubicBezTo>
                    <a:pt x="15327" y="29115"/>
                    <a:pt x="12710" y="25348"/>
                    <a:pt x="12710" y="25348"/>
                  </a:cubicBezTo>
                  <a:lnTo>
                    <a:pt x="12710" y="25348"/>
                  </a:lnTo>
                  <a:cubicBezTo>
                    <a:pt x="12710" y="25348"/>
                    <a:pt x="14880" y="26154"/>
                    <a:pt x="16988" y="26154"/>
                  </a:cubicBezTo>
                  <a:cubicBezTo>
                    <a:pt x="18042" y="26154"/>
                    <a:pt x="19081" y="25952"/>
                    <a:pt x="19825" y="25348"/>
                  </a:cubicBezTo>
                  <a:cubicBezTo>
                    <a:pt x="22057" y="23535"/>
                    <a:pt x="19544" y="19211"/>
                    <a:pt x="19544" y="19211"/>
                  </a:cubicBezTo>
                  <a:lnTo>
                    <a:pt x="19544" y="19211"/>
                  </a:lnTo>
                  <a:cubicBezTo>
                    <a:pt x="19544" y="19211"/>
                    <a:pt x="20050" y="19527"/>
                    <a:pt x="20643" y="19527"/>
                  </a:cubicBezTo>
                  <a:cubicBezTo>
                    <a:pt x="21295" y="19527"/>
                    <a:pt x="22052" y="19144"/>
                    <a:pt x="22355" y="17536"/>
                  </a:cubicBezTo>
                  <a:cubicBezTo>
                    <a:pt x="22935" y="14468"/>
                    <a:pt x="19405" y="12236"/>
                    <a:pt x="19405" y="12236"/>
                  </a:cubicBezTo>
                  <a:cubicBezTo>
                    <a:pt x="19405" y="12236"/>
                    <a:pt x="21916" y="12095"/>
                    <a:pt x="22335" y="10423"/>
                  </a:cubicBezTo>
                  <a:cubicBezTo>
                    <a:pt x="22753" y="8749"/>
                    <a:pt x="16857" y="8143"/>
                    <a:pt x="16857" y="8143"/>
                  </a:cubicBezTo>
                  <a:cubicBezTo>
                    <a:pt x="16262" y="5168"/>
                    <a:pt x="14708" y="0"/>
                    <a:pt x="14708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19;p48">
              <a:extLst>
                <a:ext uri="{FF2B5EF4-FFF2-40B4-BE49-F238E27FC236}">
                  <a16:creationId xmlns:a16="http://schemas.microsoft.com/office/drawing/2014/main" id="{A50C4E15-1A23-4464-A65C-08FF18332086}"/>
                </a:ext>
              </a:extLst>
            </p:cNvPr>
            <p:cNvSpPr/>
            <p:nvPr/>
          </p:nvSpPr>
          <p:spPr>
            <a:xfrm>
              <a:off x="5581400" y="2189600"/>
              <a:ext cx="556575" cy="496425"/>
            </a:xfrm>
            <a:custGeom>
              <a:avLst/>
              <a:gdLst/>
              <a:ahLst/>
              <a:cxnLst/>
              <a:rect l="l" t="t" r="r" b="b"/>
              <a:pathLst>
                <a:path w="22263" h="19857" extrusionOk="0">
                  <a:moveTo>
                    <a:pt x="14647" y="1"/>
                  </a:moveTo>
                  <a:cubicBezTo>
                    <a:pt x="12136" y="838"/>
                    <a:pt x="7532" y="3418"/>
                    <a:pt x="4952" y="5790"/>
                  </a:cubicBezTo>
                  <a:cubicBezTo>
                    <a:pt x="2372" y="8160"/>
                    <a:pt x="0" y="16392"/>
                    <a:pt x="0" y="16392"/>
                  </a:cubicBezTo>
                  <a:cubicBezTo>
                    <a:pt x="0" y="16392"/>
                    <a:pt x="1885" y="19600"/>
                    <a:pt x="6417" y="19809"/>
                  </a:cubicBezTo>
                  <a:cubicBezTo>
                    <a:pt x="7133" y="19842"/>
                    <a:pt x="7870" y="19856"/>
                    <a:pt x="8604" y="19856"/>
                  </a:cubicBezTo>
                  <a:cubicBezTo>
                    <a:pt x="12513" y="19856"/>
                    <a:pt x="16322" y="19461"/>
                    <a:pt x="16322" y="19461"/>
                  </a:cubicBezTo>
                  <a:lnTo>
                    <a:pt x="19809" y="11718"/>
                  </a:lnTo>
                  <a:cubicBezTo>
                    <a:pt x="19809" y="11718"/>
                    <a:pt x="22263" y="8021"/>
                    <a:pt x="21839" y="6627"/>
                  </a:cubicBezTo>
                  <a:cubicBezTo>
                    <a:pt x="21754" y="6347"/>
                    <a:pt x="21411" y="5913"/>
                    <a:pt x="20924" y="5399"/>
                  </a:cubicBezTo>
                  <a:lnTo>
                    <a:pt x="20647" y="6138"/>
                  </a:lnTo>
                  <a:cubicBezTo>
                    <a:pt x="16182" y="5651"/>
                    <a:pt x="14996" y="1465"/>
                    <a:pt x="14996" y="1465"/>
                  </a:cubicBezTo>
                  <a:lnTo>
                    <a:pt x="14647" y="1"/>
                  </a:ln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0;p48">
              <a:extLst>
                <a:ext uri="{FF2B5EF4-FFF2-40B4-BE49-F238E27FC236}">
                  <a16:creationId xmlns:a16="http://schemas.microsoft.com/office/drawing/2014/main" id="{26D971C5-AA6E-43A9-AC5F-65CD35D5D5DB}"/>
                </a:ext>
              </a:extLst>
            </p:cNvPr>
            <p:cNvSpPr/>
            <p:nvPr/>
          </p:nvSpPr>
          <p:spPr>
            <a:xfrm>
              <a:off x="5691075" y="1491775"/>
              <a:ext cx="896750" cy="851300"/>
            </a:xfrm>
            <a:custGeom>
              <a:avLst/>
              <a:gdLst/>
              <a:ahLst/>
              <a:cxnLst/>
              <a:rect l="l" t="t" r="r" b="b"/>
              <a:pathLst>
                <a:path w="35870" h="34052" extrusionOk="0">
                  <a:moveTo>
                    <a:pt x="16773" y="0"/>
                  </a:moveTo>
                  <a:cubicBezTo>
                    <a:pt x="14674" y="0"/>
                    <a:pt x="12425" y="407"/>
                    <a:pt x="10089" y="1408"/>
                  </a:cubicBezTo>
                  <a:cubicBezTo>
                    <a:pt x="0" y="5733"/>
                    <a:pt x="350" y="16474"/>
                    <a:pt x="3854" y="22124"/>
                  </a:cubicBezTo>
                  <a:cubicBezTo>
                    <a:pt x="7356" y="27774"/>
                    <a:pt x="10298" y="27914"/>
                    <a:pt x="10298" y="27914"/>
                  </a:cubicBezTo>
                  <a:lnTo>
                    <a:pt x="10648" y="29378"/>
                  </a:lnTo>
                  <a:cubicBezTo>
                    <a:pt x="10648" y="29378"/>
                    <a:pt x="11839" y="33564"/>
                    <a:pt x="16323" y="34051"/>
                  </a:cubicBezTo>
                  <a:lnTo>
                    <a:pt x="16601" y="33312"/>
                  </a:lnTo>
                  <a:lnTo>
                    <a:pt x="16926" y="32447"/>
                  </a:lnTo>
                  <a:cubicBezTo>
                    <a:pt x="16926" y="32447"/>
                    <a:pt x="19283" y="33370"/>
                    <a:pt x="22311" y="33370"/>
                  </a:cubicBezTo>
                  <a:cubicBezTo>
                    <a:pt x="24868" y="33370"/>
                    <a:pt x="27904" y="32712"/>
                    <a:pt x="30406" y="30286"/>
                  </a:cubicBezTo>
                  <a:cubicBezTo>
                    <a:pt x="35870" y="24984"/>
                    <a:pt x="32226" y="20171"/>
                    <a:pt x="32226" y="20171"/>
                  </a:cubicBezTo>
                  <a:cubicBezTo>
                    <a:pt x="31806" y="16126"/>
                    <a:pt x="32017" y="9290"/>
                    <a:pt x="30335" y="6570"/>
                  </a:cubicBezTo>
                  <a:cubicBezTo>
                    <a:pt x="29043" y="4479"/>
                    <a:pt x="23738" y="0"/>
                    <a:pt x="16773" y="0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1;p48">
              <a:extLst>
                <a:ext uri="{FF2B5EF4-FFF2-40B4-BE49-F238E27FC236}">
                  <a16:creationId xmlns:a16="http://schemas.microsoft.com/office/drawing/2014/main" id="{88558FA7-2BB8-46AC-9DE9-D109AA9BFC4E}"/>
                </a:ext>
              </a:extLst>
            </p:cNvPr>
            <p:cNvSpPr/>
            <p:nvPr/>
          </p:nvSpPr>
          <p:spPr>
            <a:xfrm>
              <a:off x="5949225" y="2752100"/>
              <a:ext cx="233675" cy="271250"/>
            </a:xfrm>
            <a:custGeom>
              <a:avLst/>
              <a:gdLst/>
              <a:ahLst/>
              <a:cxnLst/>
              <a:rect l="l" t="t" r="r" b="b"/>
              <a:pathLst>
                <a:path w="9347" h="10850" extrusionOk="0">
                  <a:moveTo>
                    <a:pt x="4172" y="0"/>
                  </a:moveTo>
                  <a:cubicBezTo>
                    <a:pt x="3035" y="0"/>
                    <a:pt x="1430" y="632"/>
                    <a:pt x="1307" y="959"/>
                  </a:cubicBezTo>
                  <a:cubicBezTo>
                    <a:pt x="1124" y="1440"/>
                    <a:pt x="3457" y="2375"/>
                    <a:pt x="2520" y="3270"/>
                  </a:cubicBezTo>
                  <a:cubicBezTo>
                    <a:pt x="1585" y="4165"/>
                    <a:pt x="2478" y="5729"/>
                    <a:pt x="2478" y="5729"/>
                  </a:cubicBezTo>
                  <a:cubicBezTo>
                    <a:pt x="2478" y="5729"/>
                    <a:pt x="0" y="6707"/>
                    <a:pt x="401" y="7423"/>
                  </a:cubicBezTo>
                  <a:cubicBezTo>
                    <a:pt x="505" y="7607"/>
                    <a:pt x="723" y="7676"/>
                    <a:pt x="990" y="7676"/>
                  </a:cubicBezTo>
                  <a:cubicBezTo>
                    <a:pt x="1756" y="7676"/>
                    <a:pt x="2921" y="7113"/>
                    <a:pt x="2921" y="7112"/>
                  </a:cubicBezTo>
                  <a:lnTo>
                    <a:pt x="2921" y="7112"/>
                  </a:lnTo>
                  <a:cubicBezTo>
                    <a:pt x="2921" y="7113"/>
                    <a:pt x="704" y="9268"/>
                    <a:pt x="1752" y="10026"/>
                  </a:cubicBezTo>
                  <a:cubicBezTo>
                    <a:pt x="1879" y="10118"/>
                    <a:pt x="2020" y="10158"/>
                    <a:pt x="2169" y="10158"/>
                  </a:cubicBezTo>
                  <a:cubicBezTo>
                    <a:pt x="3252" y="10158"/>
                    <a:pt x="4783" y="8031"/>
                    <a:pt x="4783" y="8031"/>
                  </a:cubicBezTo>
                  <a:cubicBezTo>
                    <a:pt x="4827" y="8019"/>
                    <a:pt x="4864" y="8013"/>
                    <a:pt x="4897" y="8013"/>
                  </a:cubicBezTo>
                  <a:cubicBezTo>
                    <a:pt x="5548" y="8013"/>
                    <a:pt x="3961" y="10407"/>
                    <a:pt x="5255" y="10793"/>
                  </a:cubicBezTo>
                  <a:cubicBezTo>
                    <a:pt x="5385" y="10832"/>
                    <a:pt x="5503" y="10850"/>
                    <a:pt x="5612" y="10850"/>
                  </a:cubicBezTo>
                  <a:cubicBezTo>
                    <a:pt x="7263" y="10850"/>
                    <a:pt x="6546" y="6620"/>
                    <a:pt x="6746" y="6620"/>
                  </a:cubicBezTo>
                  <a:cubicBezTo>
                    <a:pt x="6757" y="6620"/>
                    <a:pt x="6771" y="6633"/>
                    <a:pt x="6789" y="6662"/>
                  </a:cubicBezTo>
                  <a:cubicBezTo>
                    <a:pt x="7132" y="7211"/>
                    <a:pt x="7060" y="9588"/>
                    <a:pt x="8123" y="9588"/>
                  </a:cubicBezTo>
                  <a:cubicBezTo>
                    <a:pt x="8149" y="9588"/>
                    <a:pt x="8174" y="9587"/>
                    <a:pt x="8201" y="9584"/>
                  </a:cubicBezTo>
                  <a:cubicBezTo>
                    <a:pt x="9347" y="9467"/>
                    <a:pt x="9305" y="5296"/>
                    <a:pt x="8285" y="4234"/>
                  </a:cubicBezTo>
                  <a:cubicBezTo>
                    <a:pt x="7263" y="3170"/>
                    <a:pt x="5264" y="521"/>
                    <a:pt x="5264" y="521"/>
                  </a:cubicBezTo>
                  <a:cubicBezTo>
                    <a:pt x="5141" y="141"/>
                    <a:pt x="4709" y="0"/>
                    <a:pt x="4172" y="0"/>
                  </a:cubicBezTo>
                  <a:close/>
                </a:path>
              </a:pathLst>
            </a:custGeom>
            <a:solidFill>
              <a:srgbClr val="F79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22;p48">
              <a:extLst>
                <a:ext uri="{FF2B5EF4-FFF2-40B4-BE49-F238E27FC236}">
                  <a16:creationId xmlns:a16="http://schemas.microsoft.com/office/drawing/2014/main" id="{2EA9CD7E-C1EC-4428-9FF0-292665B04A69}"/>
                </a:ext>
              </a:extLst>
            </p:cNvPr>
            <p:cNvSpPr/>
            <p:nvPr/>
          </p:nvSpPr>
          <p:spPr>
            <a:xfrm>
              <a:off x="5810550" y="2262350"/>
              <a:ext cx="302700" cy="562400"/>
            </a:xfrm>
            <a:custGeom>
              <a:avLst/>
              <a:gdLst/>
              <a:ahLst/>
              <a:cxnLst/>
              <a:rect l="l" t="t" r="r" b="b"/>
              <a:pathLst>
                <a:path w="12108" h="22496" extrusionOk="0">
                  <a:moveTo>
                    <a:pt x="3155" y="1"/>
                  </a:moveTo>
                  <a:cubicBezTo>
                    <a:pt x="3072" y="1"/>
                    <a:pt x="2987" y="7"/>
                    <a:pt x="2901" y="20"/>
                  </a:cubicBezTo>
                  <a:cubicBezTo>
                    <a:pt x="1" y="467"/>
                    <a:pt x="1296" y="9854"/>
                    <a:pt x="1924" y="12993"/>
                  </a:cubicBezTo>
                  <a:cubicBezTo>
                    <a:pt x="2552" y="16132"/>
                    <a:pt x="7246" y="22495"/>
                    <a:pt x="7246" y="22495"/>
                  </a:cubicBezTo>
                  <a:lnTo>
                    <a:pt x="12108" y="20875"/>
                  </a:lnTo>
                  <a:lnTo>
                    <a:pt x="8884" y="12728"/>
                  </a:lnTo>
                  <a:cubicBezTo>
                    <a:pt x="8471" y="11691"/>
                    <a:pt x="8156" y="10618"/>
                    <a:pt x="7944" y="9522"/>
                  </a:cubicBezTo>
                  <a:cubicBezTo>
                    <a:pt x="7368" y="6519"/>
                    <a:pt x="5810" y="1"/>
                    <a:pt x="3155" y="1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23;p48">
              <a:extLst>
                <a:ext uri="{FF2B5EF4-FFF2-40B4-BE49-F238E27FC236}">
                  <a16:creationId xmlns:a16="http://schemas.microsoft.com/office/drawing/2014/main" id="{71C14D46-886B-4086-9845-DB2DE600C126}"/>
                </a:ext>
              </a:extLst>
            </p:cNvPr>
            <p:cNvSpPr/>
            <p:nvPr/>
          </p:nvSpPr>
          <p:spPr>
            <a:xfrm>
              <a:off x="5474675" y="1460475"/>
              <a:ext cx="1012175" cy="904900"/>
            </a:xfrm>
            <a:custGeom>
              <a:avLst/>
              <a:gdLst/>
              <a:ahLst/>
              <a:cxnLst/>
              <a:rect l="l" t="t" r="r" b="b"/>
              <a:pathLst>
                <a:path w="40487" h="36196" extrusionOk="0">
                  <a:moveTo>
                    <a:pt x="25088" y="0"/>
                  </a:moveTo>
                  <a:cubicBezTo>
                    <a:pt x="24811" y="0"/>
                    <a:pt x="24528" y="4"/>
                    <a:pt x="24240" y="10"/>
                  </a:cubicBezTo>
                  <a:cubicBezTo>
                    <a:pt x="7966" y="382"/>
                    <a:pt x="7874" y="14971"/>
                    <a:pt x="9082" y="18278"/>
                  </a:cubicBezTo>
                  <a:cubicBezTo>
                    <a:pt x="9082" y="18278"/>
                    <a:pt x="8844" y="18265"/>
                    <a:pt x="8472" y="18265"/>
                  </a:cubicBezTo>
                  <a:cubicBezTo>
                    <a:pt x="7007" y="18265"/>
                    <a:pt x="3472" y="18468"/>
                    <a:pt x="4269" y="20470"/>
                  </a:cubicBezTo>
                  <a:cubicBezTo>
                    <a:pt x="4843" y="21912"/>
                    <a:pt x="5579" y="22219"/>
                    <a:pt x="6101" y="22219"/>
                  </a:cubicBezTo>
                  <a:cubicBezTo>
                    <a:pt x="6200" y="22219"/>
                    <a:pt x="6292" y="22208"/>
                    <a:pt x="6373" y="22192"/>
                  </a:cubicBezTo>
                  <a:lnTo>
                    <a:pt x="6373" y="22192"/>
                  </a:lnTo>
                  <a:cubicBezTo>
                    <a:pt x="4921" y="22750"/>
                    <a:pt x="1" y="24905"/>
                    <a:pt x="2734" y="27538"/>
                  </a:cubicBezTo>
                  <a:cubicBezTo>
                    <a:pt x="3942" y="28702"/>
                    <a:pt x="5201" y="29063"/>
                    <a:pt x="6297" y="29063"/>
                  </a:cubicBezTo>
                  <a:cubicBezTo>
                    <a:pt x="8092" y="29063"/>
                    <a:pt x="9454" y="28096"/>
                    <a:pt x="9454" y="28096"/>
                  </a:cubicBezTo>
                  <a:lnTo>
                    <a:pt x="9454" y="28096"/>
                  </a:lnTo>
                  <a:cubicBezTo>
                    <a:pt x="9454" y="28096"/>
                    <a:pt x="5436" y="33584"/>
                    <a:pt x="10281" y="35722"/>
                  </a:cubicBezTo>
                  <a:cubicBezTo>
                    <a:pt x="11037" y="36055"/>
                    <a:pt x="11660" y="36196"/>
                    <a:pt x="12173" y="36196"/>
                  </a:cubicBezTo>
                  <a:cubicBezTo>
                    <a:pt x="14952" y="36196"/>
                    <a:pt x="14522" y="32075"/>
                    <a:pt x="14522" y="32075"/>
                  </a:cubicBezTo>
                  <a:lnTo>
                    <a:pt x="14522" y="32075"/>
                  </a:lnTo>
                  <a:cubicBezTo>
                    <a:pt x="14522" y="32075"/>
                    <a:pt x="16033" y="33059"/>
                    <a:pt x="17878" y="33059"/>
                  </a:cubicBezTo>
                  <a:cubicBezTo>
                    <a:pt x="18430" y="33059"/>
                    <a:pt x="19011" y="32971"/>
                    <a:pt x="19591" y="32742"/>
                  </a:cubicBezTo>
                  <a:cubicBezTo>
                    <a:pt x="22108" y="31750"/>
                    <a:pt x="18916" y="29166"/>
                    <a:pt x="18916" y="29166"/>
                  </a:cubicBezTo>
                  <a:cubicBezTo>
                    <a:pt x="18916" y="29166"/>
                    <a:pt x="14173" y="26793"/>
                    <a:pt x="15987" y="23656"/>
                  </a:cubicBezTo>
                  <a:cubicBezTo>
                    <a:pt x="16672" y="22469"/>
                    <a:pt x="17498" y="22099"/>
                    <a:pt x="18260" y="22099"/>
                  </a:cubicBezTo>
                  <a:cubicBezTo>
                    <a:pt x="19512" y="22099"/>
                    <a:pt x="20591" y="23097"/>
                    <a:pt x="20591" y="23097"/>
                  </a:cubicBezTo>
                  <a:cubicBezTo>
                    <a:pt x="20591" y="23097"/>
                    <a:pt x="20815" y="23166"/>
                    <a:pt x="21135" y="23166"/>
                  </a:cubicBezTo>
                  <a:cubicBezTo>
                    <a:pt x="21972" y="23166"/>
                    <a:pt x="23462" y="22692"/>
                    <a:pt x="23311" y="19261"/>
                  </a:cubicBezTo>
                  <a:cubicBezTo>
                    <a:pt x="23138" y="15352"/>
                    <a:pt x="24067" y="12343"/>
                    <a:pt x="26875" y="12343"/>
                  </a:cubicBezTo>
                  <a:cubicBezTo>
                    <a:pt x="27473" y="12343"/>
                    <a:pt x="28158" y="12480"/>
                    <a:pt x="28935" y="12774"/>
                  </a:cubicBezTo>
                  <a:cubicBezTo>
                    <a:pt x="30190" y="13249"/>
                    <a:pt x="31562" y="13467"/>
                    <a:pt x="32895" y="13467"/>
                  </a:cubicBezTo>
                  <a:cubicBezTo>
                    <a:pt x="36255" y="13467"/>
                    <a:pt x="39360" y="12083"/>
                    <a:pt x="39678" y="9955"/>
                  </a:cubicBezTo>
                  <a:cubicBezTo>
                    <a:pt x="39678" y="9955"/>
                    <a:pt x="40487" y="0"/>
                    <a:pt x="25088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24;p48">
              <a:extLst>
                <a:ext uri="{FF2B5EF4-FFF2-40B4-BE49-F238E27FC236}">
                  <a16:creationId xmlns:a16="http://schemas.microsoft.com/office/drawing/2014/main" id="{DC422664-4B79-48DD-87B3-C1F1758F811C}"/>
                </a:ext>
              </a:extLst>
            </p:cNvPr>
            <p:cNvSpPr/>
            <p:nvPr/>
          </p:nvSpPr>
          <p:spPr>
            <a:xfrm>
              <a:off x="6818700" y="2759175"/>
              <a:ext cx="638725" cy="240375"/>
            </a:xfrm>
            <a:custGeom>
              <a:avLst/>
              <a:gdLst/>
              <a:ahLst/>
              <a:cxnLst/>
              <a:rect l="l" t="t" r="r" b="b"/>
              <a:pathLst>
                <a:path w="25549" h="9615" extrusionOk="0">
                  <a:moveTo>
                    <a:pt x="6397" y="1"/>
                  </a:moveTo>
                  <a:cubicBezTo>
                    <a:pt x="1" y="1"/>
                    <a:pt x="507" y="6386"/>
                    <a:pt x="507" y="6386"/>
                  </a:cubicBezTo>
                  <a:lnTo>
                    <a:pt x="3322" y="8701"/>
                  </a:lnTo>
                  <a:lnTo>
                    <a:pt x="25549" y="9614"/>
                  </a:lnTo>
                  <a:lnTo>
                    <a:pt x="25061" y="6752"/>
                  </a:lnTo>
                  <a:lnTo>
                    <a:pt x="21722" y="4580"/>
                  </a:lnTo>
                  <a:cubicBezTo>
                    <a:pt x="21696" y="4581"/>
                    <a:pt x="21670" y="4581"/>
                    <a:pt x="21644" y="4581"/>
                  </a:cubicBezTo>
                  <a:cubicBezTo>
                    <a:pt x="20285" y="4581"/>
                    <a:pt x="18055" y="3432"/>
                    <a:pt x="12273" y="1271"/>
                  </a:cubicBezTo>
                  <a:cubicBezTo>
                    <a:pt x="9852" y="366"/>
                    <a:pt x="7927" y="1"/>
                    <a:pt x="6397" y="1"/>
                  </a:cubicBez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25;p48">
              <a:extLst>
                <a:ext uri="{FF2B5EF4-FFF2-40B4-BE49-F238E27FC236}">
                  <a16:creationId xmlns:a16="http://schemas.microsoft.com/office/drawing/2014/main" id="{C290AAD9-9A06-4B7C-976C-2E046253D819}"/>
                </a:ext>
              </a:extLst>
            </p:cNvPr>
            <p:cNvSpPr/>
            <p:nvPr/>
          </p:nvSpPr>
          <p:spPr>
            <a:xfrm>
              <a:off x="6831350" y="2765075"/>
              <a:ext cx="633675" cy="154875"/>
            </a:xfrm>
            <a:custGeom>
              <a:avLst/>
              <a:gdLst/>
              <a:ahLst/>
              <a:cxnLst/>
              <a:rect l="l" t="t" r="r" b="b"/>
              <a:pathLst>
                <a:path w="25347" h="6195" extrusionOk="0">
                  <a:moveTo>
                    <a:pt x="9027" y="1"/>
                  </a:moveTo>
                  <a:cubicBezTo>
                    <a:pt x="3547" y="1"/>
                    <a:pt x="1" y="6150"/>
                    <a:pt x="1" y="6150"/>
                  </a:cubicBezTo>
                  <a:cubicBezTo>
                    <a:pt x="3274" y="3140"/>
                    <a:pt x="5962" y="2158"/>
                    <a:pt x="8310" y="2158"/>
                  </a:cubicBezTo>
                  <a:cubicBezTo>
                    <a:pt x="11282" y="2158"/>
                    <a:pt x="13710" y="3730"/>
                    <a:pt x="16091" y="4751"/>
                  </a:cubicBezTo>
                  <a:cubicBezTo>
                    <a:pt x="18997" y="5996"/>
                    <a:pt x="22244" y="6195"/>
                    <a:pt x="24016" y="6195"/>
                  </a:cubicBezTo>
                  <a:cubicBezTo>
                    <a:pt x="24842" y="6195"/>
                    <a:pt x="25347" y="6151"/>
                    <a:pt x="25347" y="6151"/>
                  </a:cubicBezTo>
                  <a:lnTo>
                    <a:pt x="21328" y="3715"/>
                  </a:lnTo>
                  <a:cubicBezTo>
                    <a:pt x="20983" y="3797"/>
                    <a:pt x="20645" y="3835"/>
                    <a:pt x="20312" y="3835"/>
                  </a:cubicBezTo>
                  <a:cubicBezTo>
                    <a:pt x="16935" y="3835"/>
                    <a:pt x="14015" y="1"/>
                    <a:pt x="902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26;p48">
              <a:extLst>
                <a:ext uri="{FF2B5EF4-FFF2-40B4-BE49-F238E27FC236}">
                  <a16:creationId xmlns:a16="http://schemas.microsoft.com/office/drawing/2014/main" id="{CC5FCE81-FE44-4919-8458-F0A873F2DA5F}"/>
                </a:ext>
              </a:extLst>
            </p:cNvPr>
            <p:cNvSpPr/>
            <p:nvPr/>
          </p:nvSpPr>
          <p:spPr>
            <a:xfrm>
              <a:off x="6831350" y="2819025"/>
              <a:ext cx="651550" cy="181650"/>
            </a:xfrm>
            <a:custGeom>
              <a:avLst/>
              <a:gdLst/>
              <a:ahLst/>
              <a:cxnLst/>
              <a:rect l="l" t="t" r="r" b="b"/>
              <a:pathLst>
                <a:path w="26062" h="7266" extrusionOk="0">
                  <a:moveTo>
                    <a:pt x="8265" y="1"/>
                  </a:moveTo>
                  <a:cubicBezTo>
                    <a:pt x="8235" y="1"/>
                    <a:pt x="8204" y="1"/>
                    <a:pt x="8174" y="1"/>
                  </a:cubicBezTo>
                  <a:cubicBezTo>
                    <a:pt x="5617" y="33"/>
                    <a:pt x="3457" y="948"/>
                    <a:pt x="1" y="3992"/>
                  </a:cubicBezTo>
                  <a:lnTo>
                    <a:pt x="2816" y="6307"/>
                  </a:lnTo>
                  <a:lnTo>
                    <a:pt x="26061" y="7266"/>
                  </a:lnTo>
                  <a:lnTo>
                    <a:pt x="24555" y="4356"/>
                  </a:lnTo>
                  <a:cubicBezTo>
                    <a:pt x="24555" y="4356"/>
                    <a:pt x="20007" y="4349"/>
                    <a:pt x="16593" y="2793"/>
                  </a:cubicBezTo>
                  <a:cubicBezTo>
                    <a:pt x="13221" y="1256"/>
                    <a:pt x="10789" y="1"/>
                    <a:pt x="8265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27;p48">
              <a:extLst>
                <a:ext uri="{FF2B5EF4-FFF2-40B4-BE49-F238E27FC236}">
                  <a16:creationId xmlns:a16="http://schemas.microsoft.com/office/drawing/2014/main" id="{505DA59C-4DEE-4DE8-9AE7-B1C08834C5CE}"/>
                </a:ext>
              </a:extLst>
            </p:cNvPr>
            <p:cNvSpPr/>
            <p:nvPr/>
          </p:nvSpPr>
          <p:spPr>
            <a:xfrm>
              <a:off x="6796300" y="2808700"/>
              <a:ext cx="72225" cy="109050"/>
            </a:xfrm>
            <a:custGeom>
              <a:avLst/>
              <a:gdLst/>
              <a:ahLst/>
              <a:cxnLst/>
              <a:rect l="l" t="t" r="r" b="b"/>
              <a:pathLst>
                <a:path w="2889" h="4362" extrusionOk="0">
                  <a:moveTo>
                    <a:pt x="1" y="0"/>
                  </a:moveTo>
                  <a:lnTo>
                    <a:pt x="1" y="0"/>
                  </a:lnTo>
                  <a:cubicBezTo>
                    <a:pt x="904" y="1338"/>
                    <a:pt x="1453" y="2833"/>
                    <a:pt x="1453" y="4361"/>
                  </a:cubicBezTo>
                  <a:cubicBezTo>
                    <a:pt x="2888" y="3135"/>
                    <a:pt x="1947" y="1402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28;p48">
              <a:extLst>
                <a:ext uri="{FF2B5EF4-FFF2-40B4-BE49-F238E27FC236}">
                  <a16:creationId xmlns:a16="http://schemas.microsoft.com/office/drawing/2014/main" id="{B2715B79-3756-4283-9E16-85D25A08D99C}"/>
                </a:ext>
              </a:extLst>
            </p:cNvPr>
            <p:cNvSpPr/>
            <p:nvPr/>
          </p:nvSpPr>
          <p:spPr>
            <a:xfrm>
              <a:off x="6188225" y="2793550"/>
              <a:ext cx="643150" cy="206000"/>
            </a:xfrm>
            <a:custGeom>
              <a:avLst/>
              <a:gdLst/>
              <a:ahLst/>
              <a:cxnLst/>
              <a:rect l="l" t="t" r="r" b="b"/>
              <a:pathLst>
                <a:path w="25726" h="8240" extrusionOk="0">
                  <a:moveTo>
                    <a:pt x="17621" y="0"/>
                  </a:moveTo>
                  <a:cubicBezTo>
                    <a:pt x="17271" y="0"/>
                    <a:pt x="16924" y="19"/>
                    <a:pt x="16581" y="56"/>
                  </a:cubicBezTo>
                  <a:lnTo>
                    <a:pt x="16571" y="57"/>
                  </a:lnTo>
                  <a:cubicBezTo>
                    <a:pt x="16449" y="71"/>
                    <a:pt x="16326" y="85"/>
                    <a:pt x="16205" y="103"/>
                  </a:cubicBezTo>
                  <a:lnTo>
                    <a:pt x="16189" y="106"/>
                  </a:lnTo>
                  <a:cubicBezTo>
                    <a:pt x="16070" y="122"/>
                    <a:pt x="15952" y="142"/>
                    <a:pt x="15833" y="163"/>
                  </a:cubicBezTo>
                  <a:lnTo>
                    <a:pt x="15789" y="172"/>
                  </a:lnTo>
                  <a:cubicBezTo>
                    <a:pt x="15681" y="192"/>
                    <a:pt x="15573" y="212"/>
                    <a:pt x="15466" y="234"/>
                  </a:cubicBezTo>
                  <a:cubicBezTo>
                    <a:pt x="15426" y="243"/>
                    <a:pt x="15387" y="253"/>
                    <a:pt x="15346" y="262"/>
                  </a:cubicBezTo>
                  <a:cubicBezTo>
                    <a:pt x="15265" y="281"/>
                    <a:pt x="15183" y="299"/>
                    <a:pt x="15103" y="319"/>
                  </a:cubicBezTo>
                  <a:cubicBezTo>
                    <a:pt x="15046" y="334"/>
                    <a:pt x="14989" y="350"/>
                    <a:pt x="14932" y="366"/>
                  </a:cubicBezTo>
                  <a:cubicBezTo>
                    <a:pt x="14869" y="382"/>
                    <a:pt x="14806" y="398"/>
                    <a:pt x="14744" y="416"/>
                  </a:cubicBezTo>
                  <a:cubicBezTo>
                    <a:pt x="14646" y="444"/>
                    <a:pt x="14550" y="474"/>
                    <a:pt x="14452" y="504"/>
                  </a:cubicBezTo>
                  <a:cubicBezTo>
                    <a:pt x="14431" y="511"/>
                    <a:pt x="14412" y="517"/>
                    <a:pt x="14392" y="523"/>
                  </a:cubicBezTo>
                  <a:cubicBezTo>
                    <a:pt x="14275" y="559"/>
                    <a:pt x="14159" y="599"/>
                    <a:pt x="14045" y="640"/>
                  </a:cubicBezTo>
                  <a:cubicBezTo>
                    <a:pt x="13944" y="675"/>
                    <a:pt x="13844" y="710"/>
                    <a:pt x="13746" y="748"/>
                  </a:cubicBezTo>
                  <a:cubicBezTo>
                    <a:pt x="12924" y="1064"/>
                    <a:pt x="12141" y="1470"/>
                    <a:pt x="11408" y="1958"/>
                  </a:cubicBezTo>
                  <a:cubicBezTo>
                    <a:pt x="11134" y="2141"/>
                    <a:pt x="10842" y="2314"/>
                    <a:pt x="10539" y="2478"/>
                  </a:cubicBezTo>
                  <a:cubicBezTo>
                    <a:pt x="6813" y="4491"/>
                    <a:pt x="1259" y="5011"/>
                    <a:pt x="1259" y="5011"/>
                  </a:cubicBezTo>
                  <a:lnTo>
                    <a:pt x="1" y="8239"/>
                  </a:lnTo>
                  <a:lnTo>
                    <a:pt x="22856" y="7345"/>
                  </a:lnTo>
                  <a:lnTo>
                    <a:pt x="25723" y="5014"/>
                  </a:lnTo>
                  <a:lnTo>
                    <a:pt x="25726" y="5011"/>
                  </a:lnTo>
                  <a:cubicBezTo>
                    <a:pt x="23483" y="1291"/>
                    <a:pt x="20478" y="0"/>
                    <a:pt x="17621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9;p48">
              <a:extLst>
                <a:ext uri="{FF2B5EF4-FFF2-40B4-BE49-F238E27FC236}">
                  <a16:creationId xmlns:a16="http://schemas.microsoft.com/office/drawing/2014/main" id="{FCC84A92-0A32-4B34-8D7B-7750B60B13D4}"/>
                </a:ext>
              </a:extLst>
            </p:cNvPr>
            <p:cNvSpPr/>
            <p:nvPr/>
          </p:nvSpPr>
          <p:spPr>
            <a:xfrm>
              <a:off x="6830775" y="2917900"/>
              <a:ext cx="600" cy="1000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4"/>
                    <a:pt x="14" y="28"/>
                    <a:pt x="19" y="40"/>
                  </a:cubicBezTo>
                  <a:lnTo>
                    <a:pt x="24" y="37"/>
                  </a:lnTo>
                  <a:cubicBezTo>
                    <a:pt x="16" y="25"/>
                    <a:pt x="8" y="14"/>
                    <a:pt x="0" y="0"/>
                  </a:cubicBezTo>
                  <a:close/>
                </a:path>
              </a:pathLst>
            </a:custGeom>
            <a:solidFill>
              <a:srgbClr val="F6E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0;p48">
              <a:extLst>
                <a:ext uri="{FF2B5EF4-FFF2-40B4-BE49-F238E27FC236}">
                  <a16:creationId xmlns:a16="http://schemas.microsoft.com/office/drawing/2014/main" id="{0AD2946B-DC04-4E9C-B0BA-DD2486DDF912}"/>
                </a:ext>
              </a:extLst>
            </p:cNvPr>
            <p:cNvSpPr/>
            <p:nvPr/>
          </p:nvSpPr>
          <p:spPr>
            <a:xfrm>
              <a:off x="6831275" y="2917725"/>
              <a:ext cx="1400" cy="1375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54" y="0"/>
                  </a:moveTo>
                  <a:cubicBezTo>
                    <a:pt x="36" y="15"/>
                    <a:pt x="21" y="31"/>
                    <a:pt x="4" y="44"/>
                  </a:cubicBezTo>
                  <a:lnTo>
                    <a:pt x="1" y="47"/>
                  </a:lnTo>
                  <a:cubicBezTo>
                    <a:pt x="1" y="50"/>
                    <a:pt x="2" y="53"/>
                    <a:pt x="4" y="54"/>
                  </a:cubicBezTo>
                  <a:lnTo>
                    <a:pt x="55" y="35"/>
                  </a:lnTo>
                  <a:cubicBezTo>
                    <a:pt x="55" y="23"/>
                    <a:pt x="54" y="12"/>
                    <a:pt x="54" y="0"/>
                  </a:cubicBezTo>
                  <a:close/>
                </a:path>
              </a:pathLst>
            </a:custGeom>
            <a:solidFill>
              <a:srgbClr val="F6E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31;p48">
              <a:extLst>
                <a:ext uri="{FF2B5EF4-FFF2-40B4-BE49-F238E27FC236}">
                  <a16:creationId xmlns:a16="http://schemas.microsoft.com/office/drawing/2014/main" id="{0F8D364F-B9B2-43CC-BA4D-C923EDB91133}"/>
                </a:ext>
              </a:extLst>
            </p:cNvPr>
            <p:cNvSpPr/>
            <p:nvPr/>
          </p:nvSpPr>
          <p:spPr>
            <a:xfrm>
              <a:off x="6246100" y="2625000"/>
              <a:ext cx="586525" cy="293875"/>
            </a:xfrm>
            <a:custGeom>
              <a:avLst/>
              <a:gdLst/>
              <a:ahLst/>
              <a:cxnLst/>
              <a:rect l="l" t="t" r="r" b="b"/>
              <a:pathLst>
                <a:path w="23461" h="11755" extrusionOk="0">
                  <a:moveTo>
                    <a:pt x="4142" y="0"/>
                  </a:moveTo>
                  <a:lnTo>
                    <a:pt x="1" y="4629"/>
                  </a:lnTo>
                  <a:cubicBezTo>
                    <a:pt x="1" y="4629"/>
                    <a:pt x="3885" y="6172"/>
                    <a:pt x="8026" y="6172"/>
                  </a:cubicBezTo>
                  <a:cubicBezTo>
                    <a:pt x="8760" y="6172"/>
                    <a:pt x="9502" y="6123"/>
                    <a:pt x="10231" y="6009"/>
                  </a:cubicBezTo>
                  <a:cubicBezTo>
                    <a:pt x="10567" y="5956"/>
                    <a:pt x="10943" y="5898"/>
                    <a:pt x="11347" y="5841"/>
                  </a:cubicBezTo>
                  <a:cubicBezTo>
                    <a:pt x="12307" y="5706"/>
                    <a:pt x="13438" y="5583"/>
                    <a:pt x="14618" y="5583"/>
                  </a:cubicBezTo>
                  <a:cubicBezTo>
                    <a:pt x="17720" y="5583"/>
                    <a:pt x="21166" y="6435"/>
                    <a:pt x="22774" y="10174"/>
                  </a:cubicBezTo>
                  <a:cubicBezTo>
                    <a:pt x="22997" y="10689"/>
                    <a:pt x="23237" y="11421"/>
                    <a:pt x="23387" y="11718"/>
                  </a:cubicBezTo>
                  <a:cubicBezTo>
                    <a:pt x="23395" y="11730"/>
                    <a:pt x="23402" y="11741"/>
                    <a:pt x="23409" y="11754"/>
                  </a:cubicBezTo>
                  <a:cubicBezTo>
                    <a:pt x="23428" y="11740"/>
                    <a:pt x="23443" y="11725"/>
                    <a:pt x="23461" y="11711"/>
                  </a:cubicBezTo>
                  <a:cubicBezTo>
                    <a:pt x="23461" y="10181"/>
                    <a:pt x="22912" y="8686"/>
                    <a:pt x="22009" y="7348"/>
                  </a:cubicBezTo>
                  <a:cubicBezTo>
                    <a:pt x="20074" y="4480"/>
                    <a:pt x="16511" y="2336"/>
                    <a:pt x="13195" y="2153"/>
                  </a:cubicBezTo>
                  <a:cubicBezTo>
                    <a:pt x="8039" y="1868"/>
                    <a:pt x="4142" y="0"/>
                    <a:pt x="4142" y="0"/>
                  </a:cubicBez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2;p48">
              <a:extLst>
                <a:ext uri="{FF2B5EF4-FFF2-40B4-BE49-F238E27FC236}">
                  <a16:creationId xmlns:a16="http://schemas.microsoft.com/office/drawing/2014/main" id="{4F00AA86-4EA8-4DA0-84E2-6DA5852CF0A5}"/>
                </a:ext>
              </a:extLst>
            </p:cNvPr>
            <p:cNvSpPr/>
            <p:nvPr/>
          </p:nvSpPr>
          <p:spPr>
            <a:xfrm>
              <a:off x="6831275" y="2918800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6E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33;p48">
              <a:extLst>
                <a:ext uri="{FF2B5EF4-FFF2-40B4-BE49-F238E27FC236}">
                  <a16:creationId xmlns:a16="http://schemas.microsoft.com/office/drawing/2014/main" id="{12DA3214-152F-4855-AD7B-6B328AC44C5B}"/>
                </a:ext>
              </a:extLst>
            </p:cNvPr>
            <p:cNvSpPr/>
            <p:nvPr/>
          </p:nvSpPr>
          <p:spPr>
            <a:xfrm>
              <a:off x="6246100" y="2764550"/>
              <a:ext cx="584700" cy="153400"/>
            </a:xfrm>
            <a:custGeom>
              <a:avLst/>
              <a:gdLst/>
              <a:ahLst/>
              <a:cxnLst/>
              <a:rect l="l" t="t" r="r" b="b"/>
              <a:pathLst>
                <a:path w="23388" h="6136" extrusionOk="0">
                  <a:moveTo>
                    <a:pt x="14620" y="1"/>
                  </a:moveTo>
                  <a:cubicBezTo>
                    <a:pt x="13439" y="1"/>
                    <a:pt x="12308" y="124"/>
                    <a:pt x="11347" y="259"/>
                  </a:cubicBezTo>
                  <a:cubicBezTo>
                    <a:pt x="6577" y="2384"/>
                    <a:pt x="2721" y="2660"/>
                    <a:pt x="2721" y="2660"/>
                  </a:cubicBezTo>
                  <a:lnTo>
                    <a:pt x="1" y="5485"/>
                  </a:lnTo>
                  <a:cubicBezTo>
                    <a:pt x="1" y="5485"/>
                    <a:pt x="3" y="5485"/>
                    <a:pt x="6" y="5485"/>
                  </a:cubicBezTo>
                  <a:cubicBezTo>
                    <a:pt x="172" y="5485"/>
                    <a:pt x="4072" y="5465"/>
                    <a:pt x="8224" y="3638"/>
                  </a:cubicBezTo>
                  <a:cubicBezTo>
                    <a:pt x="8527" y="3474"/>
                    <a:pt x="8819" y="3301"/>
                    <a:pt x="9094" y="3117"/>
                  </a:cubicBezTo>
                  <a:cubicBezTo>
                    <a:pt x="9826" y="2630"/>
                    <a:pt x="10610" y="2224"/>
                    <a:pt x="11431" y="1908"/>
                  </a:cubicBezTo>
                  <a:cubicBezTo>
                    <a:pt x="11529" y="1867"/>
                    <a:pt x="11629" y="1831"/>
                    <a:pt x="11730" y="1800"/>
                  </a:cubicBezTo>
                  <a:cubicBezTo>
                    <a:pt x="12843" y="1405"/>
                    <a:pt x="14059" y="1160"/>
                    <a:pt x="15303" y="1160"/>
                  </a:cubicBezTo>
                  <a:cubicBezTo>
                    <a:pt x="18152" y="1160"/>
                    <a:pt x="21146" y="2442"/>
                    <a:pt x="23387" y="6136"/>
                  </a:cubicBezTo>
                  <a:cubicBezTo>
                    <a:pt x="23237" y="5839"/>
                    <a:pt x="22997" y="5107"/>
                    <a:pt x="22776" y="4592"/>
                  </a:cubicBezTo>
                  <a:cubicBezTo>
                    <a:pt x="21167" y="853"/>
                    <a:pt x="17722" y="1"/>
                    <a:pt x="1462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34;p48">
              <a:extLst>
                <a:ext uri="{FF2B5EF4-FFF2-40B4-BE49-F238E27FC236}">
                  <a16:creationId xmlns:a16="http://schemas.microsoft.com/office/drawing/2014/main" id="{6D91A266-E5A5-4500-862C-9236E981792F}"/>
                </a:ext>
              </a:extLst>
            </p:cNvPr>
            <p:cNvSpPr/>
            <p:nvPr/>
          </p:nvSpPr>
          <p:spPr>
            <a:xfrm>
              <a:off x="6789075" y="2492550"/>
              <a:ext cx="587650" cy="426275"/>
            </a:xfrm>
            <a:custGeom>
              <a:avLst/>
              <a:gdLst/>
              <a:ahLst/>
              <a:cxnLst/>
              <a:rect l="l" t="t" r="r" b="b"/>
              <a:pathLst>
                <a:path w="23506" h="17051" extrusionOk="0">
                  <a:moveTo>
                    <a:pt x="16867" y="1"/>
                  </a:moveTo>
                  <a:cubicBezTo>
                    <a:pt x="16867" y="1"/>
                    <a:pt x="13935" y="3951"/>
                    <a:pt x="7307" y="7429"/>
                  </a:cubicBezTo>
                  <a:cubicBezTo>
                    <a:pt x="0" y="11266"/>
                    <a:pt x="1692" y="17051"/>
                    <a:pt x="1692" y="17051"/>
                  </a:cubicBezTo>
                  <a:cubicBezTo>
                    <a:pt x="1692" y="17051"/>
                    <a:pt x="3578" y="10915"/>
                    <a:pt x="9782" y="10915"/>
                  </a:cubicBezTo>
                  <a:cubicBezTo>
                    <a:pt x="9906" y="10915"/>
                    <a:pt x="10033" y="10917"/>
                    <a:pt x="10161" y="10922"/>
                  </a:cubicBezTo>
                  <a:cubicBezTo>
                    <a:pt x="10521" y="10937"/>
                    <a:pt x="10873" y="10943"/>
                    <a:pt x="11217" y="10943"/>
                  </a:cubicBezTo>
                  <a:cubicBezTo>
                    <a:pt x="19795" y="10943"/>
                    <a:pt x="23505" y="6699"/>
                    <a:pt x="23505" y="6699"/>
                  </a:cubicBezTo>
                  <a:lnTo>
                    <a:pt x="16867" y="1"/>
                  </a:lnTo>
                  <a:close/>
                </a:path>
              </a:pathLst>
            </a:custGeom>
            <a:solidFill>
              <a:srgbClr val="F0F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35;p48">
              <a:extLst>
                <a:ext uri="{FF2B5EF4-FFF2-40B4-BE49-F238E27FC236}">
                  <a16:creationId xmlns:a16="http://schemas.microsoft.com/office/drawing/2014/main" id="{9873E473-95B4-456C-AC26-D90DDFD5BE80}"/>
                </a:ext>
              </a:extLst>
            </p:cNvPr>
            <p:cNvSpPr/>
            <p:nvPr/>
          </p:nvSpPr>
          <p:spPr>
            <a:xfrm>
              <a:off x="6422700" y="2463650"/>
              <a:ext cx="427300" cy="455175"/>
            </a:xfrm>
            <a:custGeom>
              <a:avLst/>
              <a:gdLst/>
              <a:ahLst/>
              <a:cxnLst/>
              <a:rect l="l" t="t" r="r" b="b"/>
              <a:pathLst>
                <a:path w="17092" h="18207" extrusionOk="0">
                  <a:moveTo>
                    <a:pt x="5684" y="1"/>
                  </a:moveTo>
                  <a:lnTo>
                    <a:pt x="1" y="3289"/>
                  </a:lnTo>
                  <a:cubicBezTo>
                    <a:pt x="1" y="3289"/>
                    <a:pt x="7612" y="7236"/>
                    <a:pt x="12788" y="11613"/>
                  </a:cubicBezTo>
                  <a:cubicBezTo>
                    <a:pt x="16337" y="14614"/>
                    <a:pt x="16347" y="18207"/>
                    <a:pt x="16347" y="18207"/>
                  </a:cubicBezTo>
                  <a:cubicBezTo>
                    <a:pt x="16347" y="18207"/>
                    <a:pt x="17092" y="12484"/>
                    <a:pt x="15142" y="9683"/>
                  </a:cubicBezTo>
                  <a:cubicBezTo>
                    <a:pt x="13023" y="6636"/>
                    <a:pt x="6172" y="1381"/>
                    <a:pt x="5684" y="1"/>
                  </a:cubicBezTo>
                  <a:close/>
                </a:path>
              </a:pathLst>
            </a:custGeom>
            <a:solidFill>
              <a:srgbClr val="F0F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36;p48">
              <a:extLst>
                <a:ext uri="{FF2B5EF4-FFF2-40B4-BE49-F238E27FC236}">
                  <a16:creationId xmlns:a16="http://schemas.microsoft.com/office/drawing/2014/main" id="{929EDA0F-7849-4EB0-AE87-E1BA7E74CD5D}"/>
                </a:ext>
              </a:extLst>
            </p:cNvPr>
            <p:cNvSpPr/>
            <p:nvPr/>
          </p:nvSpPr>
          <p:spPr>
            <a:xfrm>
              <a:off x="6740225" y="2912750"/>
              <a:ext cx="175125" cy="110600"/>
            </a:xfrm>
            <a:custGeom>
              <a:avLst/>
              <a:gdLst/>
              <a:ahLst/>
              <a:cxnLst/>
              <a:rect l="l" t="t" r="r" b="b"/>
              <a:pathLst>
                <a:path w="7005" h="4424" extrusionOk="0">
                  <a:moveTo>
                    <a:pt x="3646" y="1"/>
                  </a:moveTo>
                  <a:cubicBezTo>
                    <a:pt x="3591" y="1"/>
                    <a:pt x="3536" y="19"/>
                    <a:pt x="3491" y="56"/>
                  </a:cubicBezTo>
                  <a:lnTo>
                    <a:pt x="119" y="2826"/>
                  </a:lnTo>
                  <a:cubicBezTo>
                    <a:pt x="2" y="2922"/>
                    <a:pt x="0" y="3102"/>
                    <a:pt x="118" y="3201"/>
                  </a:cubicBezTo>
                  <a:cubicBezTo>
                    <a:pt x="176" y="3250"/>
                    <a:pt x="1587" y="4424"/>
                    <a:pt x="3565" y="4424"/>
                  </a:cubicBezTo>
                  <a:cubicBezTo>
                    <a:pt x="4732" y="4424"/>
                    <a:pt x="5847" y="4014"/>
                    <a:pt x="6878" y="3206"/>
                  </a:cubicBezTo>
                  <a:cubicBezTo>
                    <a:pt x="6998" y="3113"/>
                    <a:pt x="7004" y="2934"/>
                    <a:pt x="6892" y="2833"/>
                  </a:cubicBezTo>
                  <a:lnTo>
                    <a:pt x="3808" y="63"/>
                  </a:lnTo>
                  <a:cubicBezTo>
                    <a:pt x="3762" y="21"/>
                    <a:pt x="3704" y="1"/>
                    <a:pt x="3646" y="1"/>
                  </a:cubicBezTo>
                  <a:close/>
                </a:path>
              </a:pathLst>
            </a:custGeom>
            <a:solidFill>
              <a:srgbClr val="F0A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7;p48">
              <a:extLst>
                <a:ext uri="{FF2B5EF4-FFF2-40B4-BE49-F238E27FC236}">
                  <a16:creationId xmlns:a16="http://schemas.microsoft.com/office/drawing/2014/main" id="{3DCA53B3-ADEA-493B-8910-FB0688832855}"/>
                </a:ext>
              </a:extLst>
            </p:cNvPr>
            <p:cNvSpPr/>
            <p:nvPr/>
          </p:nvSpPr>
          <p:spPr>
            <a:xfrm>
              <a:off x="6762975" y="2927875"/>
              <a:ext cx="133700" cy="77025"/>
            </a:xfrm>
            <a:custGeom>
              <a:avLst/>
              <a:gdLst/>
              <a:ahLst/>
              <a:cxnLst/>
              <a:rect l="l" t="t" r="r" b="b"/>
              <a:pathLst>
                <a:path w="5348" h="3081" extrusionOk="0">
                  <a:moveTo>
                    <a:pt x="2728" y="1"/>
                  </a:moveTo>
                  <a:lnTo>
                    <a:pt x="1" y="2193"/>
                  </a:lnTo>
                  <a:cubicBezTo>
                    <a:pt x="1" y="2193"/>
                    <a:pt x="1105" y="3080"/>
                    <a:pt x="2725" y="3080"/>
                  </a:cubicBezTo>
                  <a:cubicBezTo>
                    <a:pt x="3502" y="3080"/>
                    <a:pt x="4398" y="2876"/>
                    <a:pt x="5348" y="2271"/>
                  </a:cubicBezTo>
                  <a:lnTo>
                    <a:pt x="2728" y="1"/>
                  </a:lnTo>
                  <a:close/>
                </a:path>
              </a:pathLst>
            </a:custGeom>
            <a:solidFill>
              <a:srgbClr val="352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38;p48">
              <a:extLst>
                <a:ext uri="{FF2B5EF4-FFF2-40B4-BE49-F238E27FC236}">
                  <a16:creationId xmlns:a16="http://schemas.microsoft.com/office/drawing/2014/main" id="{E6637B62-5007-4202-9AAE-F99844CE8664}"/>
                </a:ext>
              </a:extLst>
            </p:cNvPr>
            <p:cNvSpPr/>
            <p:nvPr/>
          </p:nvSpPr>
          <p:spPr>
            <a:xfrm>
              <a:off x="6924275" y="2870050"/>
              <a:ext cx="458250" cy="80250"/>
            </a:xfrm>
            <a:custGeom>
              <a:avLst/>
              <a:gdLst/>
              <a:ahLst/>
              <a:cxnLst/>
              <a:rect l="l" t="t" r="r" b="b"/>
              <a:pathLst>
                <a:path w="18330" h="3210" extrusionOk="0">
                  <a:moveTo>
                    <a:pt x="4952" y="0"/>
                  </a:moveTo>
                  <a:cubicBezTo>
                    <a:pt x="4902" y="0"/>
                    <a:pt x="4852" y="2"/>
                    <a:pt x="4802" y="5"/>
                  </a:cubicBezTo>
                  <a:lnTo>
                    <a:pt x="4501" y="15"/>
                  </a:lnTo>
                  <a:cubicBezTo>
                    <a:pt x="2891" y="104"/>
                    <a:pt x="1340" y="644"/>
                    <a:pt x="21" y="1573"/>
                  </a:cubicBezTo>
                  <a:lnTo>
                    <a:pt x="21" y="1572"/>
                  </a:lnTo>
                  <a:lnTo>
                    <a:pt x="21" y="1572"/>
                  </a:lnTo>
                  <a:cubicBezTo>
                    <a:pt x="1" y="1588"/>
                    <a:pt x="15" y="1616"/>
                    <a:pt x="35" y="1616"/>
                  </a:cubicBezTo>
                  <a:cubicBezTo>
                    <a:pt x="40" y="1616"/>
                    <a:pt x="44" y="1615"/>
                    <a:pt x="49" y="1611"/>
                  </a:cubicBezTo>
                  <a:lnTo>
                    <a:pt x="51" y="1611"/>
                  </a:lnTo>
                  <a:cubicBezTo>
                    <a:pt x="377" y="1385"/>
                    <a:pt x="721" y="1186"/>
                    <a:pt x="1079" y="1017"/>
                  </a:cubicBezTo>
                  <a:cubicBezTo>
                    <a:pt x="1256" y="927"/>
                    <a:pt x="1442" y="855"/>
                    <a:pt x="1622" y="774"/>
                  </a:cubicBezTo>
                  <a:cubicBezTo>
                    <a:pt x="1808" y="706"/>
                    <a:pt x="1993" y="630"/>
                    <a:pt x="2181" y="570"/>
                  </a:cubicBezTo>
                  <a:cubicBezTo>
                    <a:pt x="2932" y="318"/>
                    <a:pt x="3715" y="171"/>
                    <a:pt x="4507" y="132"/>
                  </a:cubicBezTo>
                  <a:lnTo>
                    <a:pt x="4804" y="123"/>
                  </a:lnTo>
                  <a:cubicBezTo>
                    <a:pt x="4847" y="121"/>
                    <a:pt x="4890" y="120"/>
                    <a:pt x="4933" y="120"/>
                  </a:cubicBezTo>
                  <a:cubicBezTo>
                    <a:pt x="4988" y="120"/>
                    <a:pt x="5044" y="122"/>
                    <a:pt x="5099" y="126"/>
                  </a:cubicBezTo>
                  <a:cubicBezTo>
                    <a:pt x="5297" y="139"/>
                    <a:pt x="5494" y="144"/>
                    <a:pt x="5691" y="163"/>
                  </a:cubicBezTo>
                  <a:lnTo>
                    <a:pt x="6277" y="248"/>
                  </a:lnTo>
                  <a:cubicBezTo>
                    <a:pt x="6472" y="278"/>
                    <a:pt x="6662" y="335"/>
                    <a:pt x="6855" y="378"/>
                  </a:cubicBezTo>
                  <a:cubicBezTo>
                    <a:pt x="7621" y="577"/>
                    <a:pt x="8370" y="851"/>
                    <a:pt x="9097" y="1167"/>
                  </a:cubicBezTo>
                  <a:cubicBezTo>
                    <a:pt x="9826" y="1484"/>
                    <a:pt x="10537" y="1847"/>
                    <a:pt x="11268" y="2169"/>
                  </a:cubicBezTo>
                  <a:cubicBezTo>
                    <a:pt x="11996" y="2492"/>
                    <a:pt x="12756" y="2762"/>
                    <a:pt x="13539" y="2931"/>
                  </a:cubicBezTo>
                  <a:cubicBezTo>
                    <a:pt x="13635" y="2952"/>
                    <a:pt x="13732" y="2980"/>
                    <a:pt x="13831" y="2996"/>
                  </a:cubicBezTo>
                  <a:lnTo>
                    <a:pt x="14127" y="3044"/>
                  </a:lnTo>
                  <a:cubicBezTo>
                    <a:pt x="14325" y="3075"/>
                    <a:pt x="14521" y="3114"/>
                    <a:pt x="14721" y="3128"/>
                  </a:cubicBezTo>
                  <a:lnTo>
                    <a:pt x="15318" y="3183"/>
                  </a:lnTo>
                  <a:lnTo>
                    <a:pt x="15917" y="3201"/>
                  </a:lnTo>
                  <a:lnTo>
                    <a:pt x="16217" y="3210"/>
                  </a:lnTo>
                  <a:lnTo>
                    <a:pt x="16515" y="3201"/>
                  </a:lnTo>
                  <a:lnTo>
                    <a:pt x="17114" y="3182"/>
                  </a:lnTo>
                  <a:cubicBezTo>
                    <a:pt x="17512" y="3160"/>
                    <a:pt x="17909" y="3119"/>
                    <a:pt x="18307" y="3090"/>
                  </a:cubicBezTo>
                  <a:cubicBezTo>
                    <a:pt x="18320" y="3088"/>
                    <a:pt x="18330" y="3076"/>
                    <a:pt x="18329" y="3063"/>
                  </a:cubicBezTo>
                  <a:cubicBezTo>
                    <a:pt x="18329" y="3050"/>
                    <a:pt x="18317" y="3040"/>
                    <a:pt x="18304" y="3040"/>
                  </a:cubicBezTo>
                  <a:lnTo>
                    <a:pt x="18302" y="3040"/>
                  </a:lnTo>
                  <a:cubicBezTo>
                    <a:pt x="17904" y="3065"/>
                    <a:pt x="17508" y="3100"/>
                    <a:pt x="17111" y="3117"/>
                  </a:cubicBezTo>
                  <a:lnTo>
                    <a:pt x="16515" y="3128"/>
                  </a:lnTo>
                  <a:lnTo>
                    <a:pt x="16217" y="3132"/>
                  </a:lnTo>
                  <a:lnTo>
                    <a:pt x="15918" y="3120"/>
                  </a:lnTo>
                  <a:lnTo>
                    <a:pt x="15324" y="3094"/>
                  </a:lnTo>
                  <a:lnTo>
                    <a:pt x="14731" y="3035"/>
                  </a:lnTo>
                  <a:cubicBezTo>
                    <a:pt x="14532" y="3022"/>
                    <a:pt x="14338" y="2981"/>
                    <a:pt x="14143" y="2950"/>
                  </a:cubicBezTo>
                  <a:lnTo>
                    <a:pt x="13851" y="2902"/>
                  </a:lnTo>
                  <a:cubicBezTo>
                    <a:pt x="13752" y="2885"/>
                    <a:pt x="13656" y="2858"/>
                    <a:pt x="13559" y="2836"/>
                  </a:cubicBezTo>
                  <a:cubicBezTo>
                    <a:pt x="12785" y="2665"/>
                    <a:pt x="12037" y="2393"/>
                    <a:pt x="11311" y="2070"/>
                  </a:cubicBezTo>
                  <a:cubicBezTo>
                    <a:pt x="10586" y="1748"/>
                    <a:pt x="9877" y="1380"/>
                    <a:pt x="9146" y="1057"/>
                  </a:cubicBezTo>
                  <a:cubicBezTo>
                    <a:pt x="8415" y="735"/>
                    <a:pt x="7663" y="455"/>
                    <a:pt x="6888" y="253"/>
                  </a:cubicBezTo>
                  <a:cubicBezTo>
                    <a:pt x="6692" y="211"/>
                    <a:pt x="6498" y="154"/>
                    <a:pt x="6299" y="123"/>
                  </a:cubicBezTo>
                  <a:lnTo>
                    <a:pt x="5704" y="40"/>
                  </a:lnTo>
                  <a:cubicBezTo>
                    <a:pt x="5503" y="22"/>
                    <a:pt x="5304" y="16"/>
                    <a:pt x="5102" y="5"/>
                  </a:cubicBezTo>
                  <a:cubicBezTo>
                    <a:pt x="5053" y="2"/>
                    <a:pt x="5002" y="0"/>
                    <a:pt x="4952" y="0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9;p48">
              <a:extLst>
                <a:ext uri="{FF2B5EF4-FFF2-40B4-BE49-F238E27FC236}">
                  <a16:creationId xmlns:a16="http://schemas.microsoft.com/office/drawing/2014/main" id="{07C9CF3D-DF63-4214-92D6-442BC53B2116}"/>
                </a:ext>
              </a:extLst>
            </p:cNvPr>
            <p:cNvSpPr/>
            <p:nvPr/>
          </p:nvSpPr>
          <p:spPr>
            <a:xfrm>
              <a:off x="6986125" y="2912400"/>
              <a:ext cx="178600" cy="28900"/>
            </a:xfrm>
            <a:custGeom>
              <a:avLst/>
              <a:gdLst/>
              <a:ahLst/>
              <a:cxnLst/>
              <a:rect l="l" t="t" r="r" b="b"/>
              <a:pathLst>
                <a:path w="7144" h="1156" extrusionOk="0">
                  <a:moveTo>
                    <a:pt x="2726" y="0"/>
                  </a:moveTo>
                  <a:cubicBezTo>
                    <a:pt x="2410" y="0"/>
                    <a:pt x="2093" y="19"/>
                    <a:pt x="1780" y="61"/>
                  </a:cubicBezTo>
                  <a:cubicBezTo>
                    <a:pt x="1172" y="147"/>
                    <a:pt x="569" y="299"/>
                    <a:pt x="26" y="596"/>
                  </a:cubicBezTo>
                  <a:lnTo>
                    <a:pt x="26" y="595"/>
                  </a:lnTo>
                  <a:lnTo>
                    <a:pt x="26" y="595"/>
                  </a:lnTo>
                  <a:cubicBezTo>
                    <a:pt x="1" y="610"/>
                    <a:pt x="15" y="646"/>
                    <a:pt x="40" y="646"/>
                  </a:cubicBezTo>
                  <a:cubicBezTo>
                    <a:pt x="44" y="646"/>
                    <a:pt x="47" y="645"/>
                    <a:pt x="51" y="643"/>
                  </a:cubicBezTo>
                  <a:lnTo>
                    <a:pt x="53" y="642"/>
                  </a:lnTo>
                  <a:cubicBezTo>
                    <a:pt x="320" y="506"/>
                    <a:pt x="612" y="412"/>
                    <a:pt x="903" y="336"/>
                  </a:cubicBezTo>
                  <a:lnTo>
                    <a:pt x="1122" y="282"/>
                  </a:lnTo>
                  <a:lnTo>
                    <a:pt x="1346" y="239"/>
                  </a:lnTo>
                  <a:cubicBezTo>
                    <a:pt x="1493" y="206"/>
                    <a:pt x="1643" y="193"/>
                    <a:pt x="1794" y="172"/>
                  </a:cubicBezTo>
                  <a:cubicBezTo>
                    <a:pt x="2083" y="138"/>
                    <a:pt x="2373" y="123"/>
                    <a:pt x="2663" y="123"/>
                  </a:cubicBezTo>
                  <a:cubicBezTo>
                    <a:pt x="2977" y="123"/>
                    <a:pt x="3291" y="141"/>
                    <a:pt x="3603" y="174"/>
                  </a:cubicBezTo>
                  <a:lnTo>
                    <a:pt x="4054" y="231"/>
                  </a:lnTo>
                  <a:cubicBezTo>
                    <a:pt x="4203" y="250"/>
                    <a:pt x="4351" y="286"/>
                    <a:pt x="4499" y="314"/>
                  </a:cubicBezTo>
                  <a:cubicBezTo>
                    <a:pt x="4799" y="364"/>
                    <a:pt x="5087" y="457"/>
                    <a:pt x="5381" y="531"/>
                  </a:cubicBezTo>
                  <a:cubicBezTo>
                    <a:pt x="5529" y="564"/>
                    <a:pt x="5671" y="620"/>
                    <a:pt x="5814" y="667"/>
                  </a:cubicBezTo>
                  <a:lnTo>
                    <a:pt x="6246" y="813"/>
                  </a:lnTo>
                  <a:cubicBezTo>
                    <a:pt x="6528" y="923"/>
                    <a:pt x="6809" y="1040"/>
                    <a:pt x="7092" y="1153"/>
                  </a:cubicBezTo>
                  <a:lnTo>
                    <a:pt x="7093" y="1153"/>
                  </a:lnTo>
                  <a:cubicBezTo>
                    <a:pt x="7097" y="1154"/>
                    <a:pt x="7101" y="1155"/>
                    <a:pt x="7105" y="1155"/>
                  </a:cubicBezTo>
                  <a:cubicBezTo>
                    <a:pt x="7131" y="1155"/>
                    <a:pt x="7143" y="1116"/>
                    <a:pt x="7115" y="1103"/>
                  </a:cubicBezTo>
                  <a:cubicBezTo>
                    <a:pt x="6836" y="978"/>
                    <a:pt x="6559" y="850"/>
                    <a:pt x="6278" y="728"/>
                  </a:cubicBezTo>
                  <a:lnTo>
                    <a:pt x="5848" y="572"/>
                  </a:lnTo>
                  <a:cubicBezTo>
                    <a:pt x="5703" y="522"/>
                    <a:pt x="5561" y="462"/>
                    <a:pt x="5413" y="424"/>
                  </a:cubicBezTo>
                  <a:cubicBezTo>
                    <a:pt x="5119" y="340"/>
                    <a:pt x="4826" y="248"/>
                    <a:pt x="4523" y="194"/>
                  </a:cubicBezTo>
                  <a:cubicBezTo>
                    <a:pt x="4373" y="166"/>
                    <a:pt x="4225" y="128"/>
                    <a:pt x="4073" y="106"/>
                  </a:cubicBezTo>
                  <a:lnTo>
                    <a:pt x="3616" y="45"/>
                  </a:lnTo>
                  <a:cubicBezTo>
                    <a:pt x="3321" y="16"/>
                    <a:pt x="3023" y="0"/>
                    <a:pt x="2726" y="0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0;p48">
              <a:extLst>
                <a:ext uri="{FF2B5EF4-FFF2-40B4-BE49-F238E27FC236}">
                  <a16:creationId xmlns:a16="http://schemas.microsoft.com/office/drawing/2014/main" id="{9B317554-926A-44D7-B659-007235B9BCB7}"/>
                </a:ext>
              </a:extLst>
            </p:cNvPr>
            <p:cNvSpPr/>
            <p:nvPr/>
          </p:nvSpPr>
          <p:spPr>
            <a:xfrm>
              <a:off x="6372550" y="2841000"/>
              <a:ext cx="391150" cy="87425"/>
            </a:xfrm>
            <a:custGeom>
              <a:avLst/>
              <a:gdLst/>
              <a:ahLst/>
              <a:cxnLst/>
              <a:rect l="l" t="t" r="r" b="b"/>
              <a:pathLst>
                <a:path w="15646" h="3497" extrusionOk="0">
                  <a:moveTo>
                    <a:pt x="10189" y="1"/>
                  </a:moveTo>
                  <a:cubicBezTo>
                    <a:pt x="10105" y="1"/>
                    <a:pt x="10021" y="2"/>
                    <a:pt x="9937" y="5"/>
                  </a:cubicBezTo>
                  <a:cubicBezTo>
                    <a:pt x="9223" y="47"/>
                    <a:pt x="8519" y="217"/>
                    <a:pt x="7860" y="488"/>
                  </a:cubicBezTo>
                  <a:cubicBezTo>
                    <a:pt x="6537" y="1025"/>
                    <a:pt x="5371" y="1846"/>
                    <a:pt x="4092" y="2438"/>
                  </a:cubicBezTo>
                  <a:cubicBezTo>
                    <a:pt x="3773" y="2588"/>
                    <a:pt x="3448" y="2722"/>
                    <a:pt x="3119" y="2845"/>
                  </a:cubicBezTo>
                  <a:cubicBezTo>
                    <a:pt x="2787" y="2964"/>
                    <a:pt x="2451" y="3071"/>
                    <a:pt x="2110" y="3158"/>
                  </a:cubicBezTo>
                  <a:cubicBezTo>
                    <a:pt x="1426" y="3328"/>
                    <a:pt x="725" y="3428"/>
                    <a:pt x="21" y="3455"/>
                  </a:cubicBezTo>
                  <a:cubicBezTo>
                    <a:pt x="9" y="3455"/>
                    <a:pt x="0" y="3466"/>
                    <a:pt x="2" y="3476"/>
                  </a:cubicBezTo>
                  <a:cubicBezTo>
                    <a:pt x="2" y="3488"/>
                    <a:pt x="11" y="3496"/>
                    <a:pt x="22" y="3496"/>
                  </a:cubicBezTo>
                  <a:cubicBezTo>
                    <a:pt x="731" y="3480"/>
                    <a:pt x="1437" y="3391"/>
                    <a:pt x="2128" y="3230"/>
                  </a:cubicBezTo>
                  <a:cubicBezTo>
                    <a:pt x="2473" y="3147"/>
                    <a:pt x="2813" y="3046"/>
                    <a:pt x="3148" y="2929"/>
                  </a:cubicBezTo>
                  <a:cubicBezTo>
                    <a:pt x="3482" y="2807"/>
                    <a:pt x="3811" y="2672"/>
                    <a:pt x="4133" y="2526"/>
                  </a:cubicBezTo>
                  <a:cubicBezTo>
                    <a:pt x="4778" y="2229"/>
                    <a:pt x="5399" y="1887"/>
                    <a:pt x="6016" y="1543"/>
                  </a:cubicBezTo>
                  <a:cubicBezTo>
                    <a:pt x="6632" y="1199"/>
                    <a:pt x="7253" y="861"/>
                    <a:pt x="7906" y="600"/>
                  </a:cubicBezTo>
                  <a:cubicBezTo>
                    <a:pt x="8555" y="335"/>
                    <a:pt x="9245" y="172"/>
                    <a:pt x="9943" y="132"/>
                  </a:cubicBezTo>
                  <a:lnTo>
                    <a:pt x="10205" y="126"/>
                  </a:lnTo>
                  <a:cubicBezTo>
                    <a:pt x="10217" y="126"/>
                    <a:pt x="10229" y="126"/>
                    <a:pt x="10242" y="126"/>
                  </a:cubicBezTo>
                  <a:cubicBezTo>
                    <a:pt x="10317" y="126"/>
                    <a:pt x="10391" y="132"/>
                    <a:pt x="10467" y="134"/>
                  </a:cubicBezTo>
                  <a:lnTo>
                    <a:pt x="10728" y="145"/>
                  </a:lnTo>
                  <a:cubicBezTo>
                    <a:pt x="10772" y="148"/>
                    <a:pt x="10816" y="148"/>
                    <a:pt x="10860" y="153"/>
                  </a:cubicBezTo>
                  <a:lnTo>
                    <a:pt x="10990" y="169"/>
                  </a:lnTo>
                  <a:lnTo>
                    <a:pt x="11251" y="204"/>
                  </a:lnTo>
                  <a:cubicBezTo>
                    <a:pt x="11337" y="213"/>
                    <a:pt x="11425" y="226"/>
                    <a:pt x="11510" y="246"/>
                  </a:cubicBezTo>
                  <a:cubicBezTo>
                    <a:pt x="11680" y="286"/>
                    <a:pt x="11854" y="315"/>
                    <a:pt x="12022" y="363"/>
                  </a:cubicBezTo>
                  <a:cubicBezTo>
                    <a:pt x="12700" y="551"/>
                    <a:pt x="13348" y="829"/>
                    <a:pt x="13949" y="1193"/>
                  </a:cubicBezTo>
                  <a:cubicBezTo>
                    <a:pt x="14548" y="1557"/>
                    <a:pt x="15120" y="1982"/>
                    <a:pt x="15602" y="2494"/>
                  </a:cubicBezTo>
                  <a:lnTo>
                    <a:pt x="15603" y="2495"/>
                  </a:lnTo>
                  <a:cubicBezTo>
                    <a:pt x="15607" y="2501"/>
                    <a:pt x="15613" y="2503"/>
                    <a:pt x="15617" y="2503"/>
                  </a:cubicBezTo>
                  <a:cubicBezTo>
                    <a:pt x="15632" y="2503"/>
                    <a:pt x="15646" y="2483"/>
                    <a:pt x="15632" y="2469"/>
                  </a:cubicBezTo>
                  <a:cubicBezTo>
                    <a:pt x="15397" y="2204"/>
                    <a:pt x="15139" y="1957"/>
                    <a:pt x="14864" y="1733"/>
                  </a:cubicBezTo>
                  <a:cubicBezTo>
                    <a:pt x="14589" y="1509"/>
                    <a:pt x="14304" y="1295"/>
                    <a:pt x="13999" y="1113"/>
                  </a:cubicBezTo>
                  <a:cubicBezTo>
                    <a:pt x="13396" y="736"/>
                    <a:pt x="12742" y="436"/>
                    <a:pt x="12054" y="248"/>
                  </a:cubicBezTo>
                  <a:cubicBezTo>
                    <a:pt x="11448" y="79"/>
                    <a:pt x="10818" y="1"/>
                    <a:pt x="10189" y="1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1;p48">
              <a:extLst>
                <a:ext uri="{FF2B5EF4-FFF2-40B4-BE49-F238E27FC236}">
                  <a16:creationId xmlns:a16="http://schemas.microsoft.com/office/drawing/2014/main" id="{ECDD4DFB-0B60-4342-A819-413E45318362}"/>
                </a:ext>
              </a:extLst>
            </p:cNvPr>
            <p:cNvSpPr/>
            <p:nvPr/>
          </p:nvSpPr>
          <p:spPr>
            <a:xfrm>
              <a:off x="6489875" y="2887050"/>
              <a:ext cx="258525" cy="46550"/>
            </a:xfrm>
            <a:custGeom>
              <a:avLst/>
              <a:gdLst/>
              <a:ahLst/>
              <a:cxnLst/>
              <a:rect l="l" t="t" r="r" b="b"/>
              <a:pathLst>
                <a:path w="10341" h="1862" extrusionOk="0">
                  <a:moveTo>
                    <a:pt x="5712" y="1"/>
                  </a:moveTo>
                  <a:lnTo>
                    <a:pt x="5541" y="15"/>
                  </a:lnTo>
                  <a:lnTo>
                    <a:pt x="5197" y="45"/>
                  </a:lnTo>
                  <a:cubicBezTo>
                    <a:pt x="4740" y="100"/>
                    <a:pt x="4290" y="192"/>
                    <a:pt x="3848" y="318"/>
                  </a:cubicBezTo>
                  <a:cubicBezTo>
                    <a:pt x="3407" y="447"/>
                    <a:pt x="2977" y="604"/>
                    <a:pt x="2556" y="788"/>
                  </a:cubicBezTo>
                  <a:cubicBezTo>
                    <a:pt x="1717" y="1148"/>
                    <a:pt x="887" y="1523"/>
                    <a:pt x="25" y="1820"/>
                  </a:cubicBezTo>
                  <a:cubicBezTo>
                    <a:pt x="0" y="1828"/>
                    <a:pt x="10" y="1862"/>
                    <a:pt x="31" y="1862"/>
                  </a:cubicBezTo>
                  <a:cubicBezTo>
                    <a:pt x="34" y="1862"/>
                    <a:pt x="36" y="1862"/>
                    <a:pt x="38" y="1861"/>
                  </a:cubicBezTo>
                  <a:cubicBezTo>
                    <a:pt x="475" y="1723"/>
                    <a:pt x="906" y="1574"/>
                    <a:pt x="1332" y="1407"/>
                  </a:cubicBezTo>
                  <a:cubicBezTo>
                    <a:pt x="1756" y="1240"/>
                    <a:pt x="2176" y="1059"/>
                    <a:pt x="2598" y="889"/>
                  </a:cubicBezTo>
                  <a:cubicBezTo>
                    <a:pt x="3021" y="719"/>
                    <a:pt x="3444" y="557"/>
                    <a:pt x="3881" y="435"/>
                  </a:cubicBezTo>
                  <a:cubicBezTo>
                    <a:pt x="4317" y="314"/>
                    <a:pt x="4762" y="225"/>
                    <a:pt x="5212" y="172"/>
                  </a:cubicBezTo>
                  <a:cubicBezTo>
                    <a:pt x="5474" y="141"/>
                    <a:pt x="5738" y="125"/>
                    <a:pt x="6002" y="125"/>
                  </a:cubicBezTo>
                  <a:cubicBezTo>
                    <a:pt x="6641" y="125"/>
                    <a:pt x="7281" y="217"/>
                    <a:pt x="7893" y="408"/>
                  </a:cubicBezTo>
                  <a:cubicBezTo>
                    <a:pt x="8327" y="536"/>
                    <a:pt x="8749" y="706"/>
                    <a:pt x="9151" y="915"/>
                  </a:cubicBezTo>
                  <a:cubicBezTo>
                    <a:pt x="9553" y="1122"/>
                    <a:pt x="9943" y="1363"/>
                    <a:pt x="10294" y="1650"/>
                  </a:cubicBezTo>
                  <a:lnTo>
                    <a:pt x="10295" y="1650"/>
                  </a:lnTo>
                  <a:cubicBezTo>
                    <a:pt x="10300" y="1654"/>
                    <a:pt x="10305" y="1656"/>
                    <a:pt x="10309" y="1656"/>
                  </a:cubicBezTo>
                  <a:cubicBezTo>
                    <a:pt x="10327" y="1656"/>
                    <a:pt x="10341" y="1631"/>
                    <a:pt x="10323" y="1616"/>
                  </a:cubicBezTo>
                  <a:cubicBezTo>
                    <a:pt x="9625" y="1021"/>
                    <a:pt x="8801" y="579"/>
                    <a:pt x="7925" y="304"/>
                  </a:cubicBezTo>
                  <a:cubicBezTo>
                    <a:pt x="7707" y="229"/>
                    <a:pt x="7481" y="182"/>
                    <a:pt x="7257" y="127"/>
                  </a:cubicBezTo>
                  <a:lnTo>
                    <a:pt x="6918" y="71"/>
                  </a:lnTo>
                  <a:lnTo>
                    <a:pt x="6747" y="43"/>
                  </a:lnTo>
                  <a:lnTo>
                    <a:pt x="6575" y="29"/>
                  </a:lnTo>
                  <a:lnTo>
                    <a:pt x="6230" y="1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2;p48">
              <a:extLst>
                <a:ext uri="{FF2B5EF4-FFF2-40B4-BE49-F238E27FC236}">
                  <a16:creationId xmlns:a16="http://schemas.microsoft.com/office/drawing/2014/main" id="{B4C815D9-875B-464D-88E8-9710EC23D232}"/>
                </a:ext>
              </a:extLst>
            </p:cNvPr>
            <p:cNvSpPr/>
            <p:nvPr/>
          </p:nvSpPr>
          <p:spPr>
            <a:xfrm>
              <a:off x="6627025" y="2924825"/>
              <a:ext cx="103975" cy="16900"/>
            </a:xfrm>
            <a:custGeom>
              <a:avLst/>
              <a:gdLst/>
              <a:ahLst/>
              <a:cxnLst/>
              <a:rect l="l" t="t" r="r" b="b"/>
              <a:pathLst>
                <a:path w="4159" h="676" extrusionOk="0">
                  <a:moveTo>
                    <a:pt x="1646" y="1"/>
                  </a:moveTo>
                  <a:cubicBezTo>
                    <a:pt x="1453" y="1"/>
                    <a:pt x="1260" y="12"/>
                    <a:pt x="1068" y="35"/>
                  </a:cubicBezTo>
                  <a:cubicBezTo>
                    <a:pt x="719" y="66"/>
                    <a:pt x="383" y="170"/>
                    <a:pt x="53" y="285"/>
                  </a:cubicBezTo>
                  <a:cubicBezTo>
                    <a:pt x="1" y="303"/>
                    <a:pt x="19" y="376"/>
                    <a:pt x="67" y="376"/>
                  </a:cubicBezTo>
                  <a:cubicBezTo>
                    <a:pt x="72" y="376"/>
                    <a:pt x="77" y="375"/>
                    <a:pt x="83" y="373"/>
                  </a:cubicBezTo>
                  <a:lnTo>
                    <a:pt x="87" y="372"/>
                  </a:lnTo>
                  <a:lnTo>
                    <a:pt x="331" y="299"/>
                  </a:lnTo>
                  <a:lnTo>
                    <a:pt x="453" y="262"/>
                  </a:lnTo>
                  <a:lnTo>
                    <a:pt x="579" y="236"/>
                  </a:lnTo>
                  <a:lnTo>
                    <a:pt x="828" y="183"/>
                  </a:lnTo>
                  <a:lnTo>
                    <a:pt x="1081" y="151"/>
                  </a:lnTo>
                  <a:cubicBezTo>
                    <a:pt x="1254" y="132"/>
                    <a:pt x="1427" y="123"/>
                    <a:pt x="1601" y="123"/>
                  </a:cubicBezTo>
                  <a:cubicBezTo>
                    <a:pt x="1768" y="123"/>
                    <a:pt x="1934" y="131"/>
                    <a:pt x="2101" y="149"/>
                  </a:cubicBezTo>
                  <a:cubicBezTo>
                    <a:pt x="2781" y="217"/>
                    <a:pt x="3447" y="392"/>
                    <a:pt x="4070" y="672"/>
                  </a:cubicBezTo>
                  <a:lnTo>
                    <a:pt x="4073" y="672"/>
                  </a:lnTo>
                  <a:cubicBezTo>
                    <a:pt x="4080" y="675"/>
                    <a:pt x="4087" y="676"/>
                    <a:pt x="4093" y="676"/>
                  </a:cubicBezTo>
                  <a:cubicBezTo>
                    <a:pt x="4136" y="676"/>
                    <a:pt x="4159" y="613"/>
                    <a:pt x="4113" y="588"/>
                  </a:cubicBezTo>
                  <a:cubicBezTo>
                    <a:pt x="3801" y="432"/>
                    <a:pt x="3475" y="307"/>
                    <a:pt x="3138" y="215"/>
                  </a:cubicBezTo>
                  <a:cubicBezTo>
                    <a:pt x="2803" y="120"/>
                    <a:pt x="2459" y="56"/>
                    <a:pt x="2112" y="23"/>
                  </a:cubicBezTo>
                  <a:cubicBezTo>
                    <a:pt x="1958" y="8"/>
                    <a:pt x="1802" y="1"/>
                    <a:pt x="1646" y="1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43;p48">
              <a:extLst>
                <a:ext uri="{FF2B5EF4-FFF2-40B4-BE49-F238E27FC236}">
                  <a16:creationId xmlns:a16="http://schemas.microsoft.com/office/drawing/2014/main" id="{948F7D43-D6A1-4FF1-92F2-9833258BE039}"/>
                </a:ext>
              </a:extLst>
            </p:cNvPr>
            <p:cNvSpPr/>
            <p:nvPr/>
          </p:nvSpPr>
          <p:spPr>
            <a:xfrm>
              <a:off x="7633150" y="2560825"/>
              <a:ext cx="536000" cy="361225"/>
            </a:xfrm>
            <a:custGeom>
              <a:avLst/>
              <a:gdLst/>
              <a:ahLst/>
              <a:cxnLst/>
              <a:rect l="l" t="t" r="r" b="b"/>
              <a:pathLst>
                <a:path w="21440" h="14449" extrusionOk="0">
                  <a:moveTo>
                    <a:pt x="17958" y="1"/>
                  </a:moveTo>
                  <a:lnTo>
                    <a:pt x="17958" y="1"/>
                  </a:lnTo>
                  <a:cubicBezTo>
                    <a:pt x="14600" y="3024"/>
                    <a:pt x="9254" y="3369"/>
                    <a:pt x="6988" y="3369"/>
                  </a:cubicBezTo>
                  <a:cubicBezTo>
                    <a:pt x="6318" y="3369"/>
                    <a:pt x="5917" y="3339"/>
                    <a:pt x="5917" y="3339"/>
                  </a:cubicBezTo>
                  <a:lnTo>
                    <a:pt x="3160" y="7225"/>
                  </a:lnTo>
                  <a:cubicBezTo>
                    <a:pt x="3160" y="7225"/>
                    <a:pt x="1271" y="8717"/>
                    <a:pt x="629" y="10350"/>
                  </a:cubicBezTo>
                  <a:cubicBezTo>
                    <a:pt x="1" y="11948"/>
                    <a:pt x="566" y="13682"/>
                    <a:pt x="5263" y="14292"/>
                  </a:cubicBezTo>
                  <a:cubicBezTo>
                    <a:pt x="6091" y="14400"/>
                    <a:pt x="6898" y="14449"/>
                    <a:pt x="7680" y="14449"/>
                  </a:cubicBezTo>
                  <a:cubicBezTo>
                    <a:pt x="15879" y="14449"/>
                    <a:pt x="21440" y="9069"/>
                    <a:pt x="21440" y="9069"/>
                  </a:cubicBezTo>
                  <a:cubicBezTo>
                    <a:pt x="20787" y="6023"/>
                    <a:pt x="18901" y="5297"/>
                    <a:pt x="18901" y="5297"/>
                  </a:cubicBezTo>
                  <a:lnTo>
                    <a:pt x="17254" y="5297"/>
                  </a:lnTo>
                  <a:cubicBezTo>
                    <a:pt x="19599" y="2540"/>
                    <a:pt x="17958" y="1"/>
                    <a:pt x="17958" y="1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44;p48">
              <a:extLst>
                <a:ext uri="{FF2B5EF4-FFF2-40B4-BE49-F238E27FC236}">
                  <a16:creationId xmlns:a16="http://schemas.microsoft.com/office/drawing/2014/main" id="{95A4F741-3F14-4F60-959C-3FAA63247A56}"/>
                </a:ext>
              </a:extLst>
            </p:cNvPr>
            <p:cNvSpPr/>
            <p:nvPr/>
          </p:nvSpPr>
          <p:spPr>
            <a:xfrm>
              <a:off x="7376650" y="2567825"/>
              <a:ext cx="404450" cy="256700"/>
            </a:xfrm>
            <a:custGeom>
              <a:avLst/>
              <a:gdLst/>
              <a:ahLst/>
              <a:cxnLst/>
              <a:rect l="l" t="t" r="r" b="b"/>
              <a:pathLst>
                <a:path w="16178" h="10268" extrusionOk="0">
                  <a:moveTo>
                    <a:pt x="11332" y="0"/>
                  </a:moveTo>
                  <a:cubicBezTo>
                    <a:pt x="11332" y="0"/>
                    <a:pt x="1" y="5498"/>
                    <a:pt x="1306" y="8145"/>
                  </a:cubicBezTo>
                  <a:cubicBezTo>
                    <a:pt x="2214" y="9988"/>
                    <a:pt x="7192" y="10267"/>
                    <a:pt x="10138" y="10267"/>
                  </a:cubicBezTo>
                  <a:cubicBezTo>
                    <a:pt x="10407" y="10267"/>
                    <a:pt x="10658" y="10265"/>
                    <a:pt x="10889" y="10261"/>
                  </a:cubicBezTo>
                  <a:cubicBezTo>
                    <a:pt x="11531" y="8627"/>
                    <a:pt x="13420" y="7136"/>
                    <a:pt x="13420" y="7136"/>
                  </a:cubicBezTo>
                  <a:lnTo>
                    <a:pt x="16177" y="3249"/>
                  </a:lnTo>
                  <a:lnTo>
                    <a:pt x="11332" y="0"/>
                  </a:ln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5;p48">
              <a:extLst>
                <a:ext uri="{FF2B5EF4-FFF2-40B4-BE49-F238E27FC236}">
                  <a16:creationId xmlns:a16="http://schemas.microsoft.com/office/drawing/2014/main" id="{1AB7BCD0-2B81-4B36-8FC0-4CB7E6D751D0}"/>
                </a:ext>
              </a:extLst>
            </p:cNvPr>
            <p:cNvSpPr/>
            <p:nvPr/>
          </p:nvSpPr>
          <p:spPr>
            <a:xfrm>
              <a:off x="7396225" y="2644100"/>
              <a:ext cx="243250" cy="286800"/>
            </a:xfrm>
            <a:custGeom>
              <a:avLst/>
              <a:gdLst/>
              <a:ahLst/>
              <a:cxnLst/>
              <a:rect l="l" t="t" r="r" b="b"/>
              <a:pathLst>
                <a:path w="9730" h="11472" extrusionOk="0">
                  <a:moveTo>
                    <a:pt x="4664" y="1"/>
                  </a:moveTo>
                  <a:cubicBezTo>
                    <a:pt x="3872" y="1"/>
                    <a:pt x="3161" y="130"/>
                    <a:pt x="3027" y="306"/>
                  </a:cubicBezTo>
                  <a:cubicBezTo>
                    <a:pt x="2705" y="733"/>
                    <a:pt x="4760" y="2346"/>
                    <a:pt x="3566" y="2967"/>
                  </a:cubicBezTo>
                  <a:cubicBezTo>
                    <a:pt x="2370" y="3587"/>
                    <a:pt x="2805" y="5411"/>
                    <a:pt x="2805" y="5411"/>
                  </a:cubicBezTo>
                  <a:cubicBezTo>
                    <a:pt x="2805" y="5411"/>
                    <a:pt x="48" y="5662"/>
                    <a:pt x="238" y="6493"/>
                  </a:cubicBezTo>
                  <a:cubicBezTo>
                    <a:pt x="335" y="6914"/>
                    <a:pt x="1002" y="7018"/>
                    <a:pt x="1636" y="7018"/>
                  </a:cubicBezTo>
                  <a:cubicBezTo>
                    <a:pt x="2255" y="7018"/>
                    <a:pt x="2844" y="6919"/>
                    <a:pt x="2844" y="6919"/>
                  </a:cubicBezTo>
                  <a:lnTo>
                    <a:pt x="2844" y="6919"/>
                  </a:lnTo>
                  <a:cubicBezTo>
                    <a:pt x="2844" y="6919"/>
                    <a:pt x="1" y="8424"/>
                    <a:pt x="828" y="9488"/>
                  </a:cubicBezTo>
                  <a:cubicBezTo>
                    <a:pt x="990" y="9697"/>
                    <a:pt x="1228" y="9781"/>
                    <a:pt x="1506" y="9781"/>
                  </a:cubicBezTo>
                  <a:cubicBezTo>
                    <a:pt x="2639" y="9781"/>
                    <a:pt x="4433" y="8380"/>
                    <a:pt x="4433" y="8380"/>
                  </a:cubicBezTo>
                  <a:lnTo>
                    <a:pt x="4433" y="8380"/>
                  </a:lnTo>
                  <a:cubicBezTo>
                    <a:pt x="5439" y="8391"/>
                    <a:pt x="2863" y="10474"/>
                    <a:pt x="4100" y="11274"/>
                  </a:cubicBezTo>
                  <a:cubicBezTo>
                    <a:pt x="4311" y="11411"/>
                    <a:pt x="4506" y="11472"/>
                    <a:pt x="4686" y="11472"/>
                  </a:cubicBezTo>
                  <a:cubicBezTo>
                    <a:pt x="6132" y="11472"/>
                    <a:pt x="6611" y="7544"/>
                    <a:pt x="6803" y="7544"/>
                  </a:cubicBezTo>
                  <a:cubicBezTo>
                    <a:pt x="6816" y="7544"/>
                    <a:pt x="6827" y="7561"/>
                    <a:pt x="6838" y="7598"/>
                  </a:cubicBezTo>
                  <a:cubicBezTo>
                    <a:pt x="7024" y="8261"/>
                    <a:pt x="6217" y="10711"/>
                    <a:pt x="7394" y="10928"/>
                  </a:cubicBezTo>
                  <a:cubicBezTo>
                    <a:pt x="7424" y="10933"/>
                    <a:pt x="7453" y="10936"/>
                    <a:pt x="7483" y="10936"/>
                  </a:cubicBezTo>
                  <a:cubicBezTo>
                    <a:pt x="8630" y="10936"/>
                    <a:pt x="9729" y="6935"/>
                    <a:pt x="9037" y="5610"/>
                  </a:cubicBezTo>
                  <a:cubicBezTo>
                    <a:pt x="8329" y="4250"/>
                    <a:pt x="7106" y="1023"/>
                    <a:pt x="7106" y="1023"/>
                  </a:cubicBezTo>
                  <a:cubicBezTo>
                    <a:pt x="7083" y="263"/>
                    <a:pt x="5792" y="1"/>
                    <a:pt x="4664" y="1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46;p48">
              <a:extLst>
                <a:ext uri="{FF2B5EF4-FFF2-40B4-BE49-F238E27FC236}">
                  <a16:creationId xmlns:a16="http://schemas.microsoft.com/office/drawing/2014/main" id="{E22DB669-CBD0-42E7-A187-D185D7D355A3}"/>
                </a:ext>
              </a:extLst>
            </p:cNvPr>
            <p:cNvSpPr/>
            <p:nvPr/>
          </p:nvSpPr>
          <p:spPr>
            <a:xfrm>
              <a:off x="7436250" y="2309150"/>
              <a:ext cx="295800" cy="372175"/>
            </a:xfrm>
            <a:custGeom>
              <a:avLst/>
              <a:gdLst/>
              <a:ahLst/>
              <a:cxnLst/>
              <a:rect l="l" t="t" r="r" b="b"/>
              <a:pathLst>
                <a:path w="11832" h="14887" extrusionOk="0">
                  <a:moveTo>
                    <a:pt x="7997" y="0"/>
                  </a:moveTo>
                  <a:cubicBezTo>
                    <a:pt x="7118" y="0"/>
                    <a:pt x="5042" y="343"/>
                    <a:pt x="3482" y="3295"/>
                  </a:cubicBezTo>
                  <a:cubicBezTo>
                    <a:pt x="1451" y="7139"/>
                    <a:pt x="1" y="8301"/>
                    <a:pt x="290" y="9825"/>
                  </a:cubicBezTo>
                  <a:cubicBezTo>
                    <a:pt x="580" y="11348"/>
                    <a:pt x="1540" y="14202"/>
                    <a:pt x="1205" y="14733"/>
                  </a:cubicBezTo>
                  <a:cubicBezTo>
                    <a:pt x="1135" y="14845"/>
                    <a:pt x="1241" y="14886"/>
                    <a:pt x="1465" y="14886"/>
                  </a:cubicBezTo>
                  <a:cubicBezTo>
                    <a:pt x="2077" y="14886"/>
                    <a:pt x="3566" y="14580"/>
                    <a:pt x="4724" y="14580"/>
                  </a:cubicBezTo>
                  <a:cubicBezTo>
                    <a:pt x="5148" y="14580"/>
                    <a:pt x="5527" y="14621"/>
                    <a:pt x="5803" y="14733"/>
                  </a:cubicBezTo>
                  <a:cubicBezTo>
                    <a:pt x="5803" y="14733"/>
                    <a:pt x="7037" y="11493"/>
                    <a:pt x="6384" y="9970"/>
                  </a:cubicBezTo>
                  <a:cubicBezTo>
                    <a:pt x="6384" y="9970"/>
                    <a:pt x="5595" y="9592"/>
                    <a:pt x="4748" y="9592"/>
                  </a:cubicBezTo>
                  <a:cubicBezTo>
                    <a:pt x="4364" y="9592"/>
                    <a:pt x="3967" y="9670"/>
                    <a:pt x="3627" y="9896"/>
                  </a:cubicBezTo>
                  <a:cubicBezTo>
                    <a:pt x="3627" y="9896"/>
                    <a:pt x="4067" y="9423"/>
                    <a:pt x="5040" y="9423"/>
                  </a:cubicBezTo>
                  <a:cubicBezTo>
                    <a:pt x="5491" y="9423"/>
                    <a:pt x="6057" y="9525"/>
                    <a:pt x="6747" y="9823"/>
                  </a:cubicBezTo>
                  <a:cubicBezTo>
                    <a:pt x="6747" y="9823"/>
                    <a:pt x="6747" y="9823"/>
                    <a:pt x="6747" y="9823"/>
                  </a:cubicBezTo>
                  <a:cubicBezTo>
                    <a:pt x="6748" y="9823"/>
                    <a:pt x="11832" y="1918"/>
                    <a:pt x="8420" y="32"/>
                  </a:cubicBezTo>
                  <a:cubicBezTo>
                    <a:pt x="8420" y="32"/>
                    <a:pt x="8263" y="0"/>
                    <a:pt x="7997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47;p48">
              <a:extLst>
                <a:ext uri="{FF2B5EF4-FFF2-40B4-BE49-F238E27FC236}">
                  <a16:creationId xmlns:a16="http://schemas.microsoft.com/office/drawing/2014/main" id="{81FEED47-3637-4868-A83A-4A1B65550510}"/>
                </a:ext>
              </a:extLst>
            </p:cNvPr>
            <p:cNvSpPr/>
            <p:nvPr/>
          </p:nvSpPr>
          <p:spPr>
            <a:xfrm>
              <a:off x="7086475" y="1686950"/>
              <a:ext cx="792375" cy="633875"/>
            </a:xfrm>
            <a:custGeom>
              <a:avLst/>
              <a:gdLst/>
              <a:ahLst/>
              <a:cxnLst/>
              <a:rect l="l" t="t" r="r" b="b"/>
              <a:pathLst>
                <a:path w="31695" h="25355" extrusionOk="0">
                  <a:moveTo>
                    <a:pt x="8027" y="0"/>
                  </a:moveTo>
                  <a:cubicBezTo>
                    <a:pt x="5625" y="0"/>
                    <a:pt x="4753" y="6203"/>
                    <a:pt x="4023" y="7221"/>
                  </a:cubicBezTo>
                  <a:cubicBezTo>
                    <a:pt x="3953" y="8565"/>
                    <a:pt x="3884" y="9838"/>
                    <a:pt x="3773" y="10919"/>
                  </a:cubicBezTo>
                  <a:cubicBezTo>
                    <a:pt x="3773" y="10919"/>
                    <a:pt x="0" y="15924"/>
                    <a:pt x="5659" y="21437"/>
                  </a:cubicBezTo>
                  <a:cubicBezTo>
                    <a:pt x="8249" y="23961"/>
                    <a:pt x="11393" y="24646"/>
                    <a:pt x="14041" y="24646"/>
                  </a:cubicBezTo>
                  <a:cubicBezTo>
                    <a:pt x="17176" y="24646"/>
                    <a:pt x="19616" y="23686"/>
                    <a:pt x="19616" y="23686"/>
                  </a:cubicBezTo>
                  <a:lnTo>
                    <a:pt x="19952" y="24585"/>
                  </a:lnTo>
                  <a:lnTo>
                    <a:pt x="20239" y="25354"/>
                  </a:lnTo>
                  <a:cubicBezTo>
                    <a:pt x="24882" y="24846"/>
                    <a:pt x="26116" y="20494"/>
                    <a:pt x="26116" y="20494"/>
                  </a:cubicBezTo>
                  <a:lnTo>
                    <a:pt x="26479" y="18971"/>
                  </a:lnTo>
                  <a:cubicBezTo>
                    <a:pt x="26479" y="18971"/>
                    <a:pt x="28076" y="18893"/>
                    <a:pt x="30334" y="16622"/>
                  </a:cubicBezTo>
                  <a:cubicBezTo>
                    <a:pt x="31695" y="14816"/>
                    <a:pt x="31232" y="11623"/>
                    <a:pt x="28940" y="11499"/>
                  </a:cubicBezTo>
                  <a:cubicBezTo>
                    <a:pt x="28897" y="11496"/>
                    <a:pt x="28855" y="11495"/>
                    <a:pt x="28813" y="11495"/>
                  </a:cubicBezTo>
                  <a:cubicBezTo>
                    <a:pt x="26261" y="11495"/>
                    <a:pt x="26401" y="15779"/>
                    <a:pt x="26401" y="15779"/>
                  </a:cubicBezTo>
                  <a:cubicBezTo>
                    <a:pt x="23423" y="14069"/>
                    <a:pt x="24154" y="11645"/>
                    <a:pt x="24733" y="9759"/>
                  </a:cubicBezTo>
                  <a:cubicBezTo>
                    <a:pt x="25246" y="8095"/>
                    <a:pt x="26942" y="2933"/>
                    <a:pt x="23416" y="2933"/>
                  </a:cubicBezTo>
                  <a:cubicBezTo>
                    <a:pt x="22944" y="2933"/>
                    <a:pt x="22379" y="3025"/>
                    <a:pt x="21705" y="3231"/>
                  </a:cubicBezTo>
                  <a:cubicBezTo>
                    <a:pt x="20307" y="3656"/>
                    <a:pt x="19036" y="3839"/>
                    <a:pt x="17866" y="3839"/>
                  </a:cubicBezTo>
                  <a:cubicBezTo>
                    <a:pt x="14254" y="3839"/>
                    <a:pt x="11602" y="2099"/>
                    <a:pt x="9136" y="400"/>
                  </a:cubicBezTo>
                  <a:cubicBezTo>
                    <a:pt x="8734" y="123"/>
                    <a:pt x="8365" y="0"/>
                    <a:pt x="8027" y="0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48;p48">
              <a:extLst>
                <a:ext uri="{FF2B5EF4-FFF2-40B4-BE49-F238E27FC236}">
                  <a16:creationId xmlns:a16="http://schemas.microsoft.com/office/drawing/2014/main" id="{F125D2A4-DF06-41F9-8F19-D1241F725D39}"/>
                </a:ext>
              </a:extLst>
            </p:cNvPr>
            <p:cNvSpPr/>
            <p:nvPr/>
          </p:nvSpPr>
          <p:spPr>
            <a:xfrm>
              <a:off x="7187075" y="1435450"/>
              <a:ext cx="827950" cy="667025"/>
            </a:xfrm>
            <a:custGeom>
              <a:avLst/>
              <a:gdLst/>
              <a:ahLst/>
              <a:cxnLst/>
              <a:rect l="l" t="t" r="r" b="b"/>
              <a:pathLst>
                <a:path w="33118" h="26681" extrusionOk="0">
                  <a:moveTo>
                    <a:pt x="15751" y="1"/>
                  </a:moveTo>
                  <a:cubicBezTo>
                    <a:pt x="8539" y="1"/>
                    <a:pt x="3045" y="4659"/>
                    <a:pt x="1707" y="6834"/>
                  </a:cubicBezTo>
                  <a:cubicBezTo>
                    <a:pt x="413" y="8937"/>
                    <a:pt x="201" y="13400"/>
                    <a:pt x="0" y="17281"/>
                  </a:cubicBezTo>
                  <a:cubicBezTo>
                    <a:pt x="730" y="16261"/>
                    <a:pt x="1601" y="10060"/>
                    <a:pt x="4004" y="10060"/>
                  </a:cubicBezTo>
                  <a:cubicBezTo>
                    <a:pt x="4342" y="10060"/>
                    <a:pt x="4711" y="10183"/>
                    <a:pt x="5114" y="10460"/>
                  </a:cubicBezTo>
                  <a:cubicBezTo>
                    <a:pt x="7578" y="12159"/>
                    <a:pt x="10230" y="13898"/>
                    <a:pt x="13841" y="13898"/>
                  </a:cubicBezTo>
                  <a:cubicBezTo>
                    <a:pt x="15011" y="13898"/>
                    <a:pt x="16283" y="13716"/>
                    <a:pt x="17681" y="13289"/>
                  </a:cubicBezTo>
                  <a:cubicBezTo>
                    <a:pt x="18355" y="13084"/>
                    <a:pt x="18919" y="12992"/>
                    <a:pt x="19391" y="12992"/>
                  </a:cubicBezTo>
                  <a:cubicBezTo>
                    <a:pt x="22918" y="12992"/>
                    <a:pt x="21222" y="18155"/>
                    <a:pt x="20709" y="19819"/>
                  </a:cubicBezTo>
                  <a:cubicBezTo>
                    <a:pt x="20130" y="21705"/>
                    <a:pt x="19399" y="24127"/>
                    <a:pt x="22377" y="25839"/>
                  </a:cubicBezTo>
                  <a:cubicBezTo>
                    <a:pt x="22377" y="25839"/>
                    <a:pt x="22237" y="21555"/>
                    <a:pt x="24789" y="21555"/>
                  </a:cubicBezTo>
                  <a:cubicBezTo>
                    <a:pt x="24831" y="21555"/>
                    <a:pt x="24873" y="21556"/>
                    <a:pt x="24916" y="21559"/>
                  </a:cubicBezTo>
                  <a:cubicBezTo>
                    <a:pt x="27208" y="21683"/>
                    <a:pt x="27671" y="24876"/>
                    <a:pt x="26310" y="26681"/>
                  </a:cubicBezTo>
                  <a:cubicBezTo>
                    <a:pt x="27170" y="25814"/>
                    <a:pt x="28127" y="24632"/>
                    <a:pt x="29128" y="23009"/>
                  </a:cubicBezTo>
                  <a:cubicBezTo>
                    <a:pt x="32754" y="17135"/>
                    <a:pt x="33117" y="5963"/>
                    <a:pt x="22672" y="1465"/>
                  </a:cubicBezTo>
                  <a:cubicBezTo>
                    <a:pt x="20253" y="424"/>
                    <a:pt x="17924" y="1"/>
                    <a:pt x="15751" y="1"/>
                  </a:cubicBezTo>
                  <a:close/>
                </a:path>
              </a:pathLst>
            </a:custGeom>
            <a:solidFill>
              <a:srgbClr val="D15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9;p48">
              <a:extLst>
                <a:ext uri="{FF2B5EF4-FFF2-40B4-BE49-F238E27FC236}">
                  <a16:creationId xmlns:a16="http://schemas.microsoft.com/office/drawing/2014/main" id="{D09CBA4C-FD42-498C-9A5D-439974B96047}"/>
                </a:ext>
              </a:extLst>
            </p:cNvPr>
            <p:cNvSpPr/>
            <p:nvPr/>
          </p:nvSpPr>
          <p:spPr>
            <a:xfrm>
              <a:off x="7550400" y="2161200"/>
              <a:ext cx="578875" cy="516300"/>
            </a:xfrm>
            <a:custGeom>
              <a:avLst/>
              <a:gdLst/>
              <a:ahLst/>
              <a:cxnLst/>
              <a:rect l="l" t="t" r="r" b="b"/>
              <a:pathLst>
                <a:path w="23155" h="20652" extrusionOk="0">
                  <a:moveTo>
                    <a:pt x="7920" y="1"/>
                  </a:moveTo>
                  <a:lnTo>
                    <a:pt x="7559" y="1524"/>
                  </a:lnTo>
                  <a:cubicBezTo>
                    <a:pt x="7559" y="1524"/>
                    <a:pt x="6325" y="5876"/>
                    <a:pt x="1682" y="6384"/>
                  </a:cubicBezTo>
                  <a:lnTo>
                    <a:pt x="1394" y="5615"/>
                  </a:lnTo>
                  <a:cubicBezTo>
                    <a:pt x="887" y="6150"/>
                    <a:pt x="532" y="6602"/>
                    <a:pt x="442" y="6892"/>
                  </a:cubicBezTo>
                  <a:cubicBezTo>
                    <a:pt x="1" y="8344"/>
                    <a:pt x="2553" y="12188"/>
                    <a:pt x="2553" y="12188"/>
                  </a:cubicBezTo>
                  <a:lnTo>
                    <a:pt x="6180" y="20240"/>
                  </a:lnTo>
                  <a:cubicBezTo>
                    <a:pt x="6180" y="20240"/>
                    <a:pt x="10141" y="20652"/>
                    <a:pt x="14207" y="20652"/>
                  </a:cubicBezTo>
                  <a:cubicBezTo>
                    <a:pt x="14970" y="20652"/>
                    <a:pt x="15736" y="20637"/>
                    <a:pt x="16481" y="20603"/>
                  </a:cubicBezTo>
                  <a:cubicBezTo>
                    <a:pt x="21196" y="20385"/>
                    <a:pt x="23155" y="17048"/>
                    <a:pt x="23155" y="17048"/>
                  </a:cubicBezTo>
                  <a:cubicBezTo>
                    <a:pt x="23155" y="17048"/>
                    <a:pt x="20689" y="8489"/>
                    <a:pt x="18005" y="6021"/>
                  </a:cubicBezTo>
                  <a:cubicBezTo>
                    <a:pt x="15321" y="3556"/>
                    <a:pt x="10533" y="872"/>
                    <a:pt x="7920" y="1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0;p48">
              <a:extLst>
                <a:ext uri="{FF2B5EF4-FFF2-40B4-BE49-F238E27FC236}">
                  <a16:creationId xmlns:a16="http://schemas.microsoft.com/office/drawing/2014/main" id="{CBCF396C-229B-4F6A-8688-D53D58E99D0C}"/>
                </a:ext>
              </a:extLst>
            </p:cNvPr>
            <p:cNvSpPr/>
            <p:nvPr/>
          </p:nvSpPr>
          <p:spPr>
            <a:xfrm>
              <a:off x="7503725" y="2746225"/>
              <a:ext cx="242975" cy="282125"/>
            </a:xfrm>
            <a:custGeom>
              <a:avLst/>
              <a:gdLst/>
              <a:ahLst/>
              <a:cxnLst/>
              <a:rect l="l" t="t" r="r" b="b"/>
              <a:pathLst>
                <a:path w="9719" h="11285" extrusionOk="0">
                  <a:moveTo>
                    <a:pt x="5382" y="1"/>
                  </a:moveTo>
                  <a:cubicBezTo>
                    <a:pt x="4824" y="1"/>
                    <a:pt x="4374" y="147"/>
                    <a:pt x="4246" y="543"/>
                  </a:cubicBezTo>
                  <a:cubicBezTo>
                    <a:pt x="4246" y="543"/>
                    <a:pt x="2166" y="3297"/>
                    <a:pt x="1104" y="4402"/>
                  </a:cubicBezTo>
                  <a:cubicBezTo>
                    <a:pt x="43" y="5508"/>
                    <a:pt x="0" y="9845"/>
                    <a:pt x="1190" y="9967"/>
                  </a:cubicBezTo>
                  <a:cubicBezTo>
                    <a:pt x="1218" y="9970"/>
                    <a:pt x="1245" y="9971"/>
                    <a:pt x="1271" y="9971"/>
                  </a:cubicBezTo>
                  <a:cubicBezTo>
                    <a:pt x="2377" y="9971"/>
                    <a:pt x="2302" y="7499"/>
                    <a:pt x="2659" y="6927"/>
                  </a:cubicBezTo>
                  <a:cubicBezTo>
                    <a:pt x="2678" y="6898"/>
                    <a:pt x="2692" y="6884"/>
                    <a:pt x="2704" y="6884"/>
                  </a:cubicBezTo>
                  <a:cubicBezTo>
                    <a:pt x="2912" y="6884"/>
                    <a:pt x="2167" y="11284"/>
                    <a:pt x="3885" y="11284"/>
                  </a:cubicBezTo>
                  <a:cubicBezTo>
                    <a:pt x="3997" y="11284"/>
                    <a:pt x="4120" y="11266"/>
                    <a:pt x="4254" y="11225"/>
                  </a:cubicBezTo>
                  <a:cubicBezTo>
                    <a:pt x="5599" y="10824"/>
                    <a:pt x="3949" y="8333"/>
                    <a:pt x="4628" y="8333"/>
                  </a:cubicBezTo>
                  <a:cubicBezTo>
                    <a:pt x="4662" y="8333"/>
                    <a:pt x="4701" y="8339"/>
                    <a:pt x="4746" y="8351"/>
                  </a:cubicBezTo>
                  <a:cubicBezTo>
                    <a:pt x="4746" y="8351"/>
                    <a:pt x="6338" y="10565"/>
                    <a:pt x="7464" y="10565"/>
                  </a:cubicBezTo>
                  <a:cubicBezTo>
                    <a:pt x="7619" y="10565"/>
                    <a:pt x="7765" y="10523"/>
                    <a:pt x="7897" y="10428"/>
                  </a:cubicBezTo>
                  <a:cubicBezTo>
                    <a:pt x="8987" y="9638"/>
                    <a:pt x="6682" y="7397"/>
                    <a:pt x="6682" y="7397"/>
                  </a:cubicBezTo>
                  <a:lnTo>
                    <a:pt x="6682" y="7397"/>
                  </a:lnTo>
                  <a:cubicBezTo>
                    <a:pt x="6682" y="7397"/>
                    <a:pt x="7893" y="7983"/>
                    <a:pt x="8689" y="7983"/>
                  </a:cubicBezTo>
                  <a:cubicBezTo>
                    <a:pt x="8966" y="7983"/>
                    <a:pt x="9194" y="7911"/>
                    <a:pt x="9302" y="7719"/>
                  </a:cubicBezTo>
                  <a:cubicBezTo>
                    <a:pt x="9719" y="6974"/>
                    <a:pt x="7143" y="5959"/>
                    <a:pt x="7143" y="5959"/>
                  </a:cubicBezTo>
                  <a:cubicBezTo>
                    <a:pt x="7143" y="5959"/>
                    <a:pt x="8071" y="4331"/>
                    <a:pt x="7098" y="3401"/>
                  </a:cubicBezTo>
                  <a:cubicBezTo>
                    <a:pt x="6126" y="2470"/>
                    <a:pt x="8549" y="1498"/>
                    <a:pt x="8361" y="996"/>
                  </a:cubicBezTo>
                  <a:cubicBezTo>
                    <a:pt x="8231" y="656"/>
                    <a:pt x="6564" y="1"/>
                    <a:pt x="5382" y="1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1;p48">
              <a:extLst>
                <a:ext uri="{FF2B5EF4-FFF2-40B4-BE49-F238E27FC236}">
                  <a16:creationId xmlns:a16="http://schemas.microsoft.com/office/drawing/2014/main" id="{BB727A01-54A0-49C6-9E86-C5106EB86CC6}"/>
                </a:ext>
              </a:extLst>
            </p:cNvPr>
            <p:cNvSpPr/>
            <p:nvPr/>
          </p:nvSpPr>
          <p:spPr>
            <a:xfrm>
              <a:off x="7576125" y="2236875"/>
              <a:ext cx="314800" cy="584900"/>
            </a:xfrm>
            <a:custGeom>
              <a:avLst/>
              <a:gdLst/>
              <a:ahLst/>
              <a:cxnLst/>
              <a:rect l="l" t="t" r="r" b="b"/>
              <a:pathLst>
                <a:path w="12592" h="23396" extrusionOk="0">
                  <a:moveTo>
                    <a:pt x="9312" y="0"/>
                  </a:moveTo>
                  <a:cubicBezTo>
                    <a:pt x="6550" y="0"/>
                    <a:pt x="4931" y="6779"/>
                    <a:pt x="4331" y="9903"/>
                  </a:cubicBezTo>
                  <a:cubicBezTo>
                    <a:pt x="4110" y="11043"/>
                    <a:pt x="3783" y="12160"/>
                    <a:pt x="3353" y="13238"/>
                  </a:cubicBezTo>
                  <a:lnTo>
                    <a:pt x="0" y="21710"/>
                  </a:lnTo>
                  <a:lnTo>
                    <a:pt x="5056" y="23396"/>
                  </a:lnTo>
                  <a:cubicBezTo>
                    <a:pt x="5056" y="23396"/>
                    <a:pt x="9938" y="16778"/>
                    <a:pt x="10591" y="13513"/>
                  </a:cubicBezTo>
                  <a:cubicBezTo>
                    <a:pt x="11244" y="10248"/>
                    <a:pt x="12591" y="485"/>
                    <a:pt x="9575" y="21"/>
                  </a:cubicBezTo>
                  <a:cubicBezTo>
                    <a:pt x="9486" y="7"/>
                    <a:pt x="9399" y="0"/>
                    <a:pt x="9312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2;p48">
              <a:extLst>
                <a:ext uri="{FF2B5EF4-FFF2-40B4-BE49-F238E27FC236}">
                  <a16:creationId xmlns:a16="http://schemas.microsoft.com/office/drawing/2014/main" id="{DF35A6A3-31E2-42E8-9051-103301882206}"/>
                </a:ext>
              </a:extLst>
            </p:cNvPr>
            <p:cNvSpPr/>
            <p:nvPr/>
          </p:nvSpPr>
          <p:spPr>
            <a:xfrm>
              <a:off x="7807000" y="1440825"/>
              <a:ext cx="37750" cy="117125"/>
            </a:xfrm>
            <a:custGeom>
              <a:avLst/>
              <a:gdLst/>
              <a:ahLst/>
              <a:cxnLst/>
              <a:rect l="l" t="t" r="r" b="b"/>
              <a:pathLst>
                <a:path w="1510" h="4685" extrusionOk="0">
                  <a:moveTo>
                    <a:pt x="755" y="0"/>
                  </a:moveTo>
                  <a:cubicBezTo>
                    <a:pt x="337" y="0"/>
                    <a:pt x="1" y="1048"/>
                    <a:pt x="1" y="2343"/>
                  </a:cubicBezTo>
                  <a:cubicBezTo>
                    <a:pt x="1" y="3637"/>
                    <a:pt x="337" y="4684"/>
                    <a:pt x="755" y="4684"/>
                  </a:cubicBezTo>
                  <a:cubicBezTo>
                    <a:pt x="1172" y="4684"/>
                    <a:pt x="1510" y="3637"/>
                    <a:pt x="1510" y="2343"/>
                  </a:cubicBezTo>
                  <a:cubicBezTo>
                    <a:pt x="1510" y="1048"/>
                    <a:pt x="1172" y="0"/>
                    <a:pt x="755" y="0"/>
                  </a:cubicBezTo>
                  <a:close/>
                </a:path>
              </a:pathLst>
            </a:custGeom>
            <a:solidFill>
              <a:srgbClr val="D15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53;p48">
              <a:extLst>
                <a:ext uri="{FF2B5EF4-FFF2-40B4-BE49-F238E27FC236}">
                  <a16:creationId xmlns:a16="http://schemas.microsoft.com/office/drawing/2014/main" id="{3B47172D-19E9-4BF9-B912-1598F8BCEF16}"/>
                </a:ext>
              </a:extLst>
            </p:cNvPr>
            <p:cNvSpPr/>
            <p:nvPr/>
          </p:nvSpPr>
          <p:spPr>
            <a:xfrm>
              <a:off x="7802400" y="1481950"/>
              <a:ext cx="107400" cy="74800"/>
            </a:xfrm>
            <a:custGeom>
              <a:avLst/>
              <a:gdLst/>
              <a:ahLst/>
              <a:cxnLst/>
              <a:rect l="l" t="t" r="r" b="b"/>
              <a:pathLst>
                <a:path w="4296" h="2992" extrusionOk="0">
                  <a:moveTo>
                    <a:pt x="3705" y="1"/>
                  </a:moveTo>
                  <a:cubicBezTo>
                    <a:pt x="3254" y="1"/>
                    <a:pt x="2482" y="329"/>
                    <a:pt x="1708" y="882"/>
                  </a:cubicBezTo>
                  <a:cubicBezTo>
                    <a:pt x="656" y="1636"/>
                    <a:pt x="0" y="2520"/>
                    <a:pt x="243" y="2859"/>
                  </a:cubicBezTo>
                  <a:cubicBezTo>
                    <a:pt x="307" y="2949"/>
                    <a:pt x="428" y="2991"/>
                    <a:pt x="589" y="2991"/>
                  </a:cubicBezTo>
                  <a:cubicBezTo>
                    <a:pt x="1040" y="2991"/>
                    <a:pt x="1812" y="2664"/>
                    <a:pt x="2586" y="2110"/>
                  </a:cubicBezTo>
                  <a:cubicBezTo>
                    <a:pt x="3638" y="1357"/>
                    <a:pt x="4296" y="471"/>
                    <a:pt x="4053" y="133"/>
                  </a:cubicBezTo>
                  <a:cubicBezTo>
                    <a:pt x="3988" y="43"/>
                    <a:pt x="3868" y="1"/>
                    <a:pt x="3705" y="1"/>
                  </a:cubicBezTo>
                  <a:close/>
                </a:path>
              </a:pathLst>
            </a:custGeom>
            <a:solidFill>
              <a:srgbClr val="D15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54;p48">
              <a:extLst>
                <a:ext uri="{FF2B5EF4-FFF2-40B4-BE49-F238E27FC236}">
                  <a16:creationId xmlns:a16="http://schemas.microsoft.com/office/drawing/2014/main" id="{E868A114-9697-41B7-87D9-930477ACB9CE}"/>
                </a:ext>
              </a:extLst>
            </p:cNvPr>
            <p:cNvSpPr/>
            <p:nvPr/>
          </p:nvSpPr>
          <p:spPr>
            <a:xfrm>
              <a:off x="7188800" y="1872050"/>
              <a:ext cx="115550" cy="155175"/>
            </a:xfrm>
            <a:custGeom>
              <a:avLst/>
              <a:gdLst/>
              <a:ahLst/>
              <a:cxnLst/>
              <a:rect l="l" t="t" r="r" b="b"/>
              <a:pathLst>
                <a:path w="4622" h="6207" extrusionOk="0">
                  <a:moveTo>
                    <a:pt x="1115" y="0"/>
                  </a:moveTo>
                  <a:cubicBezTo>
                    <a:pt x="811" y="0"/>
                    <a:pt x="505" y="37"/>
                    <a:pt x="207" y="111"/>
                  </a:cubicBezTo>
                  <a:cubicBezTo>
                    <a:pt x="78" y="144"/>
                    <a:pt x="0" y="272"/>
                    <a:pt x="32" y="400"/>
                  </a:cubicBezTo>
                  <a:cubicBezTo>
                    <a:pt x="60" y="509"/>
                    <a:pt x="156" y="581"/>
                    <a:pt x="263" y="581"/>
                  </a:cubicBezTo>
                  <a:cubicBezTo>
                    <a:pt x="283" y="581"/>
                    <a:pt x="303" y="579"/>
                    <a:pt x="322" y="574"/>
                  </a:cubicBezTo>
                  <a:cubicBezTo>
                    <a:pt x="585" y="508"/>
                    <a:pt x="853" y="476"/>
                    <a:pt x="1120" y="476"/>
                  </a:cubicBezTo>
                  <a:cubicBezTo>
                    <a:pt x="2053" y="476"/>
                    <a:pt x="2971" y="864"/>
                    <a:pt x="3564" y="1547"/>
                  </a:cubicBezTo>
                  <a:cubicBezTo>
                    <a:pt x="3608" y="1625"/>
                    <a:pt x="3659" y="1698"/>
                    <a:pt x="3719" y="1764"/>
                  </a:cubicBezTo>
                  <a:cubicBezTo>
                    <a:pt x="4011" y="2238"/>
                    <a:pt x="4137" y="2816"/>
                    <a:pt x="4080" y="3435"/>
                  </a:cubicBezTo>
                  <a:cubicBezTo>
                    <a:pt x="4000" y="4246"/>
                    <a:pt x="3761" y="5062"/>
                    <a:pt x="3372" y="5864"/>
                  </a:cubicBezTo>
                  <a:cubicBezTo>
                    <a:pt x="3294" y="6022"/>
                    <a:pt x="3409" y="6206"/>
                    <a:pt x="3586" y="6206"/>
                  </a:cubicBezTo>
                  <a:cubicBezTo>
                    <a:pt x="3676" y="6206"/>
                    <a:pt x="3760" y="6154"/>
                    <a:pt x="3799" y="6072"/>
                  </a:cubicBezTo>
                  <a:cubicBezTo>
                    <a:pt x="4213" y="5220"/>
                    <a:pt x="4468" y="4348"/>
                    <a:pt x="4554" y="3480"/>
                  </a:cubicBezTo>
                  <a:cubicBezTo>
                    <a:pt x="4622" y="2746"/>
                    <a:pt x="4467" y="2056"/>
                    <a:pt x="4109" y="1490"/>
                  </a:cubicBezTo>
                  <a:cubicBezTo>
                    <a:pt x="4099" y="1475"/>
                    <a:pt x="4089" y="1461"/>
                    <a:pt x="4076" y="1449"/>
                  </a:cubicBezTo>
                  <a:cubicBezTo>
                    <a:pt x="4036" y="1405"/>
                    <a:pt x="4003" y="1357"/>
                    <a:pt x="3975" y="1306"/>
                  </a:cubicBezTo>
                  <a:cubicBezTo>
                    <a:pt x="3966" y="1288"/>
                    <a:pt x="3956" y="1272"/>
                    <a:pt x="3943" y="1257"/>
                  </a:cubicBezTo>
                  <a:cubicBezTo>
                    <a:pt x="3260" y="457"/>
                    <a:pt x="2196" y="0"/>
                    <a:pt x="1115" y="0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55;p48">
              <a:extLst>
                <a:ext uri="{FF2B5EF4-FFF2-40B4-BE49-F238E27FC236}">
                  <a16:creationId xmlns:a16="http://schemas.microsoft.com/office/drawing/2014/main" id="{F4B34279-C72D-421A-9A93-14FFB57A953C}"/>
                </a:ext>
              </a:extLst>
            </p:cNvPr>
            <p:cNvSpPr/>
            <p:nvPr/>
          </p:nvSpPr>
          <p:spPr>
            <a:xfrm>
              <a:off x="7367575" y="1938375"/>
              <a:ext cx="188600" cy="159425"/>
            </a:xfrm>
            <a:custGeom>
              <a:avLst/>
              <a:gdLst/>
              <a:ahLst/>
              <a:cxnLst/>
              <a:rect l="l" t="t" r="r" b="b"/>
              <a:pathLst>
                <a:path w="7544" h="6377" extrusionOk="0">
                  <a:moveTo>
                    <a:pt x="3578" y="0"/>
                  </a:moveTo>
                  <a:cubicBezTo>
                    <a:pt x="3068" y="0"/>
                    <a:pt x="2595" y="127"/>
                    <a:pt x="2164" y="379"/>
                  </a:cubicBezTo>
                  <a:cubicBezTo>
                    <a:pt x="447" y="1388"/>
                    <a:pt x="37" y="4032"/>
                    <a:pt x="20" y="4145"/>
                  </a:cubicBezTo>
                  <a:cubicBezTo>
                    <a:pt x="1" y="4273"/>
                    <a:pt x="90" y="4395"/>
                    <a:pt x="220" y="4414"/>
                  </a:cubicBezTo>
                  <a:cubicBezTo>
                    <a:pt x="233" y="4416"/>
                    <a:pt x="245" y="4417"/>
                    <a:pt x="257" y="4417"/>
                  </a:cubicBezTo>
                  <a:cubicBezTo>
                    <a:pt x="373" y="4417"/>
                    <a:pt x="474" y="4331"/>
                    <a:pt x="491" y="4213"/>
                  </a:cubicBezTo>
                  <a:cubicBezTo>
                    <a:pt x="496" y="4189"/>
                    <a:pt x="886" y="1680"/>
                    <a:pt x="2405" y="789"/>
                  </a:cubicBezTo>
                  <a:cubicBezTo>
                    <a:pt x="2759" y="581"/>
                    <a:pt x="3152" y="478"/>
                    <a:pt x="3579" y="478"/>
                  </a:cubicBezTo>
                  <a:cubicBezTo>
                    <a:pt x="3958" y="478"/>
                    <a:pt x="4365" y="559"/>
                    <a:pt x="4796" y="723"/>
                  </a:cubicBezTo>
                  <a:cubicBezTo>
                    <a:pt x="5670" y="1054"/>
                    <a:pt x="6235" y="1579"/>
                    <a:pt x="6474" y="2288"/>
                  </a:cubicBezTo>
                  <a:cubicBezTo>
                    <a:pt x="7021" y="3906"/>
                    <a:pt x="5739" y="5990"/>
                    <a:pt x="5726" y="6012"/>
                  </a:cubicBezTo>
                  <a:cubicBezTo>
                    <a:pt x="5626" y="6170"/>
                    <a:pt x="5740" y="6375"/>
                    <a:pt x="5926" y="6376"/>
                  </a:cubicBezTo>
                  <a:cubicBezTo>
                    <a:pt x="6008" y="6376"/>
                    <a:pt x="6086" y="6334"/>
                    <a:pt x="6130" y="6264"/>
                  </a:cubicBezTo>
                  <a:cubicBezTo>
                    <a:pt x="6187" y="6172"/>
                    <a:pt x="7543" y="3971"/>
                    <a:pt x="6924" y="2137"/>
                  </a:cubicBezTo>
                  <a:cubicBezTo>
                    <a:pt x="6639" y="1287"/>
                    <a:pt x="5979" y="662"/>
                    <a:pt x="4965" y="277"/>
                  </a:cubicBezTo>
                  <a:cubicBezTo>
                    <a:pt x="4477" y="92"/>
                    <a:pt x="4014" y="0"/>
                    <a:pt x="3578" y="0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56;p48">
              <a:extLst>
                <a:ext uri="{FF2B5EF4-FFF2-40B4-BE49-F238E27FC236}">
                  <a16:creationId xmlns:a16="http://schemas.microsoft.com/office/drawing/2014/main" id="{5BE54FCB-CBD2-4845-AAA1-84459AAF8059}"/>
                </a:ext>
              </a:extLst>
            </p:cNvPr>
            <p:cNvSpPr/>
            <p:nvPr/>
          </p:nvSpPr>
          <p:spPr>
            <a:xfrm>
              <a:off x="7254900" y="2055900"/>
              <a:ext cx="118975" cy="58300"/>
            </a:xfrm>
            <a:custGeom>
              <a:avLst/>
              <a:gdLst/>
              <a:ahLst/>
              <a:cxnLst/>
              <a:rect l="l" t="t" r="r" b="b"/>
              <a:pathLst>
                <a:path w="4759" h="2332" extrusionOk="0">
                  <a:moveTo>
                    <a:pt x="1459" y="1"/>
                  </a:moveTo>
                  <a:cubicBezTo>
                    <a:pt x="1" y="1"/>
                    <a:pt x="460" y="1463"/>
                    <a:pt x="1877" y="2261"/>
                  </a:cubicBezTo>
                  <a:cubicBezTo>
                    <a:pt x="1962" y="2309"/>
                    <a:pt x="2077" y="2331"/>
                    <a:pt x="2207" y="2331"/>
                  </a:cubicBezTo>
                  <a:cubicBezTo>
                    <a:pt x="2342" y="2331"/>
                    <a:pt x="2494" y="2308"/>
                    <a:pt x="2649" y="2264"/>
                  </a:cubicBezTo>
                  <a:cubicBezTo>
                    <a:pt x="3623" y="1999"/>
                    <a:pt x="4758" y="995"/>
                    <a:pt x="2914" y="307"/>
                  </a:cubicBezTo>
                  <a:cubicBezTo>
                    <a:pt x="2765" y="250"/>
                    <a:pt x="2611" y="202"/>
                    <a:pt x="2458" y="161"/>
                  </a:cubicBezTo>
                  <a:cubicBezTo>
                    <a:pt x="2057" y="50"/>
                    <a:pt x="1726" y="1"/>
                    <a:pt x="1459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57;p48">
              <a:extLst>
                <a:ext uri="{FF2B5EF4-FFF2-40B4-BE49-F238E27FC236}">
                  <a16:creationId xmlns:a16="http://schemas.microsoft.com/office/drawing/2014/main" id="{2EEAA2B9-EF5E-479C-A224-F77F03DE234A}"/>
                </a:ext>
              </a:extLst>
            </p:cNvPr>
            <p:cNvSpPr/>
            <p:nvPr/>
          </p:nvSpPr>
          <p:spPr>
            <a:xfrm>
              <a:off x="7385725" y="2085375"/>
              <a:ext cx="194300" cy="177025"/>
            </a:xfrm>
            <a:custGeom>
              <a:avLst/>
              <a:gdLst/>
              <a:ahLst/>
              <a:cxnLst/>
              <a:rect l="l" t="t" r="r" b="b"/>
              <a:pathLst>
                <a:path w="7772" h="7081" extrusionOk="0">
                  <a:moveTo>
                    <a:pt x="3886" y="0"/>
                  </a:moveTo>
                  <a:cubicBezTo>
                    <a:pt x="2980" y="0"/>
                    <a:pt x="2074" y="346"/>
                    <a:pt x="1382" y="1036"/>
                  </a:cubicBezTo>
                  <a:cubicBezTo>
                    <a:pt x="1" y="2419"/>
                    <a:pt x="1" y="4661"/>
                    <a:pt x="1382" y="6044"/>
                  </a:cubicBezTo>
                  <a:cubicBezTo>
                    <a:pt x="2074" y="6735"/>
                    <a:pt x="2980" y="7080"/>
                    <a:pt x="3886" y="7080"/>
                  </a:cubicBezTo>
                  <a:cubicBezTo>
                    <a:pt x="4792" y="7080"/>
                    <a:pt x="5699" y="6735"/>
                    <a:pt x="6390" y="6044"/>
                  </a:cubicBezTo>
                  <a:cubicBezTo>
                    <a:pt x="7771" y="4661"/>
                    <a:pt x="7771" y="2419"/>
                    <a:pt x="6390" y="1036"/>
                  </a:cubicBezTo>
                  <a:cubicBezTo>
                    <a:pt x="5699" y="346"/>
                    <a:pt x="4792" y="0"/>
                    <a:pt x="3886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58;p48">
              <a:extLst>
                <a:ext uri="{FF2B5EF4-FFF2-40B4-BE49-F238E27FC236}">
                  <a16:creationId xmlns:a16="http://schemas.microsoft.com/office/drawing/2014/main" id="{FFC363E9-F5BE-4D1C-9BF3-DAB687ECE805}"/>
                </a:ext>
              </a:extLst>
            </p:cNvPr>
            <p:cNvSpPr/>
            <p:nvPr/>
          </p:nvSpPr>
          <p:spPr>
            <a:xfrm>
              <a:off x="7150275" y="2033325"/>
              <a:ext cx="111300" cy="167525"/>
            </a:xfrm>
            <a:custGeom>
              <a:avLst/>
              <a:gdLst/>
              <a:ahLst/>
              <a:cxnLst/>
              <a:rect l="l" t="t" r="r" b="b"/>
              <a:pathLst>
                <a:path w="4452" h="6701" extrusionOk="0">
                  <a:moveTo>
                    <a:pt x="108" y="2125"/>
                  </a:moveTo>
                  <a:lnTo>
                    <a:pt x="108" y="2125"/>
                  </a:lnTo>
                  <a:cubicBezTo>
                    <a:pt x="109" y="2131"/>
                    <a:pt x="109" y="2137"/>
                    <a:pt x="110" y="2142"/>
                  </a:cubicBezTo>
                  <a:cubicBezTo>
                    <a:pt x="110" y="2136"/>
                    <a:pt x="109" y="2131"/>
                    <a:pt x="108" y="2125"/>
                  </a:cubicBezTo>
                  <a:close/>
                  <a:moveTo>
                    <a:pt x="540" y="0"/>
                  </a:moveTo>
                  <a:cubicBezTo>
                    <a:pt x="366" y="0"/>
                    <a:pt x="191" y="13"/>
                    <a:pt x="16" y="39"/>
                  </a:cubicBezTo>
                  <a:cubicBezTo>
                    <a:pt x="0" y="576"/>
                    <a:pt x="13" y="1115"/>
                    <a:pt x="56" y="1651"/>
                  </a:cubicBezTo>
                  <a:cubicBezTo>
                    <a:pt x="68" y="1774"/>
                    <a:pt x="79" y="1896"/>
                    <a:pt x="94" y="2018"/>
                  </a:cubicBezTo>
                  <a:lnTo>
                    <a:pt x="94" y="2018"/>
                  </a:lnTo>
                  <a:cubicBezTo>
                    <a:pt x="94" y="2015"/>
                    <a:pt x="94" y="2013"/>
                    <a:pt x="94" y="2013"/>
                  </a:cubicBezTo>
                  <a:lnTo>
                    <a:pt x="94" y="2013"/>
                  </a:lnTo>
                  <a:cubicBezTo>
                    <a:pt x="94" y="2013"/>
                    <a:pt x="97" y="2032"/>
                    <a:pt x="103" y="2088"/>
                  </a:cubicBezTo>
                  <a:lnTo>
                    <a:pt x="103" y="2088"/>
                  </a:lnTo>
                  <a:cubicBezTo>
                    <a:pt x="102" y="2079"/>
                    <a:pt x="101" y="2070"/>
                    <a:pt x="100" y="2062"/>
                  </a:cubicBezTo>
                  <a:cubicBezTo>
                    <a:pt x="98" y="2047"/>
                    <a:pt x="96" y="2033"/>
                    <a:pt x="94" y="2018"/>
                  </a:cubicBezTo>
                  <a:lnTo>
                    <a:pt x="94" y="2018"/>
                  </a:lnTo>
                  <a:cubicBezTo>
                    <a:pt x="96" y="2032"/>
                    <a:pt x="99" y="2066"/>
                    <a:pt x="103" y="2088"/>
                  </a:cubicBezTo>
                  <a:lnTo>
                    <a:pt x="104" y="2098"/>
                  </a:lnTo>
                  <a:cubicBezTo>
                    <a:pt x="104" y="2095"/>
                    <a:pt x="103" y="2091"/>
                    <a:pt x="103" y="2088"/>
                  </a:cubicBezTo>
                  <a:lnTo>
                    <a:pt x="103" y="2088"/>
                  </a:lnTo>
                  <a:cubicBezTo>
                    <a:pt x="104" y="2095"/>
                    <a:pt x="105" y="2103"/>
                    <a:pt x="106" y="2111"/>
                  </a:cubicBezTo>
                  <a:lnTo>
                    <a:pt x="106" y="2111"/>
                  </a:lnTo>
                  <a:cubicBezTo>
                    <a:pt x="105" y="2107"/>
                    <a:pt x="105" y="2103"/>
                    <a:pt x="104" y="2098"/>
                  </a:cubicBezTo>
                  <a:lnTo>
                    <a:pt x="104" y="2098"/>
                  </a:lnTo>
                  <a:cubicBezTo>
                    <a:pt x="105" y="2107"/>
                    <a:pt x="107" y="2116"/>
                    <a:pt x="108" y="2125"/>
                  </a:cubicBezTo>
                  <a:lnTo>
                    <a:pt x="108" y="2125"/>
                  </a:lnTo>
                  <a:cubicBezTo>
                    <a:pt x="107" y="2120"/>
                    <a:pt x="107" y="2116"/>
                    <a:pt x="106" y="2111"/>
                  </a:cubicBezTo>
                  <a:lnTo>
                    <a:pt x="106" y="2111"/>
                  </a:lnTo>
                  <a:cubicBezTo>
                    <a:pt x="114" y="2163"/>
                    <a:pt x="122" y="2215"/>
                    <a:pt x="131" y="2267"/>
                  </a:cubicBezTo>
                  <a:cubicBezTo>
                    <a:pt x="173" y="2518"/>
                    <a:pt x="224" y="2767"/>
                    <a:pt x="287" y="3014"/>
                  </a:cubicBezTo>
                  <a:cubicBezTo>
                    <a:pt x="347" y="3257"/>
                    <a:pt x="419" y="3497"/>
                    <a:pt x="501" y="3734"/>
                  </a:cubicBezTo>
                  <a:cubicBezTo>
                    <a:pt x="543" y="3856"/>
                    <a:pt x="587" y="3976"/>
                    <a:pt x="635" y="4096"/>
                  </a:cubicBezTo>
                  <a:cubicBezTo>
                    <a:pt x="653" y="4143"/>
                    <a:pt x="672" y="4188"/>
                    <a:pt x="691" y="4235"/>
                  </a:cubicBezTo>
                  <a:lnTo>
                    <a:pt x="712" y="4280"/>
                  </a:lnTo>
                  <a:cubicBezTo>
                    <a:pt x="1092" y="5139"/>
                    <a:pt x="1591" y="5937"/>
                    <a:pt x="2134" y="6701"/>
                  </a:cubicBezTo>
                  <a:cubicBezTo>
                    <a:pt x="2498" y="6516"/>
                    <a:pt x="2829" y="6271"/>
                    <a:pt x="3109" y="5973"/>
                  </a:cubicBezTo>
                  <a:cubicBezTo>
                    <a:pt x="4452" y="4553"/>
                    <a:pt x="4389" y="2312"/>
                    <a:pt x="2970" y="969"/>
                  </a:cubicBezTo>
                  <a:cubicBezTo>
                    <a:pt x="2308" y="342"/>
                    <a:pt x="1437" y="0"/>
                    <a:pt x="540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9;p48">
              <a:extLst>
                <a:ext uri="{FF2B5EF4-FFF2-40B4-BE49-F238E27FC236}">
                  <a16:creationId xmlns:a16="http://schemas.microsoft.com/office/drawing/2014/main" id="{2C198C2A-0E0E-4EBF-9852-CAE756D1A04C}"/>
                </a:ext>
              </a:extLst>
            </p:cNvPr>
            <p:cNvSpPr/>
            <p:nvPr/>
          </p:nvSpPr>
          <p:spPr>
            <a:xfrm>
              <a:off x="7191000" y="2167925"/>
              <a:ext cx="298500" cy="67900"/>
            </a:xfrm>
            <a:custGeom>
              <a:avLst/>
              <a:gdLst/>
              <a:ahLst/>
              <a:cxnLst/>
              <a:rect l="l" t="t" r="r" b="b"/>
              <a:pathLst>
                <a:path w="11940" h="2716" extrusionOk="0">
                  <a:moveTo>
                    <a:pt x="11674" y="0"/>
                  </a:moveTo>
                  <a:cubicBezTo>
                    <a:pt x="11617" y="0"/>
                    <a:pt x="11560" y="21"/>
                    <a:pt x="11514" y="63"/>
                  </a:cubicBezTo>
                  <a:cubicBezTo>
                    <a:pt x="9926" y="1517"/>
                    <a:pt x="8074" y="2248"/>
                    <a:pt x="5990" y="2248"/>
                  </a:cubicBezTo>
                  <a:cubicBezTo>
                    <a:pt x="5387" y="2248"/>
                    <a:pt x="4766" y="2187"/>
                    <a:pt x="4125" y="2065"/>
                  </a:cubicBezTo>
                  <a:cubicBezTo>
                    <a:pt x="1977" y="1653"/>
                    <a:pt x="416" y="667"/>
                    <a:pt x="400" y="658"/>
                  </a:cubicBezTo>
                  <a:cubicBezTo>
                    <a:pt x="359" y="632"/>
                    <a:pt x="315" y="620"/>
                    <a:pt x="271" y="620"/>
                  </a:cubicBezTo>
                  <a:cubicBezTo>
                    <a:pt x="193" y="620"/>
                    <a:pt x="117" y="659"/>
                    <a:pt x="72" y="730"/>
                  </a:cubicBezTo>
                  <a:cubicBezTo>
                    <a:pt x="0" y="841"/>
                    <a:pt x="32" y="988"/>
                    <a:pt x="143" y="1059"/>
                  </a:cubicBezTo>
                  <a:cubicBezTo>
                    <a:pt x="209" y="1102"/>
                    <a:pt x="1787" y="2097"/>
                    <a:pt x="4020" y="2528"/>
                  </a:cubicBezTo>
                  <a:cubicBezTo>
                    <a:pt x="4655" y="2651"/>
                    <a:pt x="5302" y="2714"/>
                    <a:pt x="5949" y="2716"/>
                  </a:cubicBezTo>
                  <a:cubicBezTo>
                    <a:pt x="7760" y="2716"/>
                    <a:pt x="9887" y="2198"/>
                    <a:pt x="11836" y="414"/>
                  </a:cubicBezTo>
                  <a:cubicBezTo>
                    <a:pt x="11933" y="325"/>
                    <a:pt x="11940" y="174"/>
                    <a:pt x="11851" y="77"/>
                  </a:cubicBezTo>
                  <a:cubicBezTo>
                    <a:pt x="11803" y="26"/>
                    <a:pt x="11739" y="0"/>
                    <a:pt x="11674" y="0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0;p48">
              <a:extLst>
                <a:ext uri="{FF2B5EF4-FFF2-40B4-BE49-F238E27FC236}">
                  <a16:creationId xmlns:a16="http://schemas.microsoft.com/office/drawing/2014/main" id="{DF478DEE-68F3-4FD6-B995-B3648B477F29}"/>
                </a:ext>
              </a:extLst>
            </p:cNvPr>
            <p:cNvSpPr/>
            <p:nvPr/>
          </p:nvSpPr>
          <p:spPr>
            <a:xfrm>
              <a:off x="7490075" y="212972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0"/>
                  </a:moveTo>
                  <a:cubicBezTo>
                    <a:pt x="250" y="0"/>
                    <a:pt x="119" y="90"/>
                    <a:pt x="74" y="231"/>
                  </a:cubicBezTo>
                  <a:cubicBezTo>
                    <a:pt x="0" y="459"/>
                    <a:pt x="179" y="667"/>
                    <a:pt x="389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3"/>
                    <a:pt x="773" y="107"/>
                    <a:pt x="491" y="16"/>
                  </a:cubicBezTo>
                  <a:cubicBezTo>
                    <a:pt x="457" y="5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61;p48">
              <a:extLst>
                <a:ext uri="{FF2B5EF4-FFF2-40B4-BE49-F238E27FC236}">
                  <a16:creationId xmlns:a16="http://schemas.microsoft.com/office/drawing/2014/main" id="{3BE33326-8A8E-476E-95DF-92D2C8E42D10}"/>
                </a:ext>
              </a:extLst>
            </p:cNvPr>
            <p:cNvSpPr/>
            <p:nvPr/>
          </p:nvSpPr>
          <p:spPr>
            <a:xfrm>
              <a:off x="7447900" y="2148175"/>
              <a:ext cx="20125" cy="16675"/>
            </a:xfrm>
            <a:custGeom>
              <a:avLst/>
              <a:gdLst/>
              <a:ahLst/>
              <a:cxnLst/>
              <a:rect l="l" t="t" r="r" b="b"/>
              <a:pathLst>
                <a:path w="805" h="667" extrusionOk="0">
                  <a:moveTo>
                    <a:pt x="389" y="1"/>
                  </a:moveTo>
                  <a:cubicBezTo>
                    <a:pt x="248" y="1"/>
                    <a:pt x="118" y="91"/>
                    <a:pt x="73" y="232"/>
                  </a:cubicBezTo>
                  <a:cubicBezTo>
                    <a:pt x="0" y="460"/>
                    <a:pt x="178" y="667"/>
                    <a:pt x="388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4"/>
                    <a:pt x="773" y="108"/>
                    <a:pt x="492" y="17"/>
                  </a:cubicBezTo>
                  <a:cubicBezTo>
                    <a:pt x="458" y="6"/>
                    <a:pt x="423" y="1"/>
                    <a:pt x="389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62;p48">
              <a:extLst>
                <a:ext uri="{FF2B5EF4-FFF2-40B4-BE49-F238E27FC236}">
                  <a16:creationId xmlns:a16="http://schemas.microsoft.com/office/drawing/2014/main" id="{CBF3E1FC-2074-4F1F-A15A-FBAB12C7B089}"/>
                </a:ext>
              </a:extLst>
            </p:cNvPr>
            <p:cNvSpPr/>
            <p:nvPr/>
          </p:nvSpPr>
          <p:spPr>
            <a:xfrm>
              <a:off x="7414525" y="210247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89" y="1"/>
                  </a:moveTo>
                  <a:cubicBezTo>
                    <a:pt x="249" y="1"/>
                    <a:pt x="118" y="91"/>
                    <a:pt x="74" y="232"/>
                  </a:cubicBezTo>
                  <a:cubicBezTo>
                    <a:pt x="0" y="460"/>
                    <a:pt x="179" y="667"/>
                    <a:pt x="389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4"/>
                    <a:pt x="775" y="108"/>
                    <a:pt x="492" y="17"/>
                  </a:cubicBezTo>
                  <a:cubicBezTo>
                    <a:pt x="458" y="6"/>
                    <a:pt x="423" y="1"/>
                    <a:pt x="389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63;p48">
              <a:extLst>
                <a:ext uri="{FF2B5EF4-FFF2-40B4-BE49-F238E27FC236}">
                  <a16:creationId xmlns:a16="http://schemas.microsoft.com/office/drawing/2014/main" id="{650B06F4-725D-4A52-A674-114EF6A3477B}"/>
                </a:ext>
              </a:extLst>
            </p:cNvPr>
            <p:cNvSpPr/>
            <p:nvPr/>
          </p:nvSpPr>
          <p:spPr>
            <a:xfrm>
              <a:off x="7579825" y="2133025"/>
              <a:ext cx="20125" cy="16700"/>
            </a:xfrm>
            <a:custGeom>
              <a:avLst/>
              <a:gdLst/>
              <a:ahLst/>
              <a:cxnLst/>
              <a:rect l="l" t="t" r="r" b="b"/>
              <a:pathLst>
                <a:path w="805" h="668" extrusionOk="0">
                  <a:moveTo>
                    <a:pt x="388" y="1"/>
                  </a:moveTo>
                  <a:cubicBezTo>
                    <a:pt x="248" y="1"/>
                    <a:pt x="118" y="91"/>
                    <a:pt x="73" y="232"/>
                  </a:cubicBezTo>
                  <a:cubicBezTo>
                    <a:pt x="0" y="460"/>
                    <a:pt x="178" y="667"/>
                    <a:pt x="388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4"/>
                    <a:pt x="773" y="106"/>
                    <a:pt x="490" y="17"/>
                  </a:cubicBezTo>
                  <a:cubicBezTo>
                    <a:pt x="456" y="6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64;p48">
              <a:extLst>
                <a:ext uri="{FF2B5EF4-FFF2-40B4-BE49-F238E27FC236}">
                  <a16:creationId xmlns:a16="http://schemas.microsoft.com/office/drawing/2014/main" id="{42DF959C-5322-4372-B2DC-7796ED6CDD6C}"/>
                </a:ext>
              </a:extLst>
            </p:cNvPr>
            <p:cNvSpPr/>
            <p:nvPr/>
          </p:nvSpPr>
          <p:spPr>
            <a:xfrm>
              <a:off x="7540050" y="216897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1"/>
                  </a:moveTo>
                  <a:cubicBezTo>
                    <a:pt x="250" y="1"/>
                    <a:pt x="119" y="91"/>
                    <a:pt x="74" y="231"/>
                  </a:cubicBezTo>
                  <a:cubicBezTo>
                    <a:pt x="0" y="459"/>
                    <a:pt x="179" y="667"/>
                    <a:pt x="389" y="667"/>
                  </a:cubicBezTo>
                  <a:cubicBezTo>
                    <a:pt x="439" y="667"/>
                    <a:pt x="491" y="656"/>
                    <a:pt x="542" y="629"/>
                  </a:cubicBezTo>
                  <a:cubicBezTo>
                    <a:pt x="805" y="493"/>
                    <a:pt x="773" y="107"/>
                    <a:pt x="491" y="16"/>
                  </a:cubicBezTo>
                  <a:cubicBezTo>
                    <a:pt x="457" y="6"/>
                    <a:pt x="423" y="1"/>
                    <a:pt x="390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65;p48">
              <a:extLst>
                <a:ext uri="{FF2B5EF4-FFF2-40B4-BE49-F238E27FC236}">
                  <a16:creationId xmlns:a16="http://schemas.microsoft.com/office/drawing/2014/main" id="{2B014F72-5EA8-4264-B436-3702ACD478F8}"/>
                </a:ext>
              </a:extLst>
            </p:cNvPr>
            <p:cNvSpPr/>
            <p:nvPr/>
          </p:nvSpPr>
          <p:spPr>
            <a:xfrm>
              <a:off x="7162250" y="2063850"/>
              <a:ext cx="20175" cy="16700"/>
            </a:xfrm>
            <a:custGeom>
              <a:avLst/>
              <a:gdLst/>
              <a:ahLst/>
              <a:cxnLst/>
              <a:rect l="l" t="t" r="r" b="b"/>
              <a:pathLst>
                <a:path w="807" h="668" extrusionOk="0">
                  <a:moveTo>
                    <a:pt x="389" y="0"/>
                  </a:moveTo>
                  <a:cubicBezTo>
                    <a:pt x="249" y="0"/>
                    <a:pt x="119" y="91"/>
                    <a:pt x="73" y="232"/>
                  </a:cubicBezTo>
                  <a:cubicBezTo>
                    <a:pt x="1" y="460"/>
                    <a:pt x="180" y="668"/>
                    <a:pt x="391" y="668"/>
                  </a:cubicBezTo>
                  <a:cubicBezTo>
                    <a:pt x="441" y="668"/>
                    <a:pt x="492" y="656"/>
                    <a:pt x="543" y="630"/>
                  </a:cubicBezTo>
                  <a:cubicBezTo>
                    <a:pt x="806" y="494"/>
                    <a:pt x="774" y="108"/>
                    <a:pt x="492" y="17"/>
                  </a:cubicBezTo>
                  <a:cubicBezTo>
                    <a:pt x="458" y="6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66;p48">
              <a:extLst>
                <a:ext uri="{FF2B5EF4-FFF2-40B4-BE49-F238E27FC236}">
                  <a16:creationId xmlns:a16="http://schemas.microsoft.com/office/drawing/2014/main" id="{70F72CFF-6ECD-4741-8DDC-1E4A607D921F}"/>
                </a:ext>
              </a:extLst>
            </p:cNvPr>
            <p:cNvSpPr/>
            <p:nvPr/>
          </p:nvSpPr>
          <p:spPr>
            <a:xfrm>
              <a:off x="7236500" y="2067150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1"/>
                  </a:moveTo>
                  <a:cubicBezTo>
                    <a:pt x="250" y="1"/>
                    <a:pt x="118" y="91"/>
                    <a:pt x="72" y="232"/>
                  </a:cubicBezTo>
                  <a:cubicBezTo>
                    <a:pt x="0" y="460"/>
                    <a:pt x="179" y="668"/>
                    <a:pt x="389" y="668"/>
                  </a:cubicBezTo>
                  <a:cubicBezTo>
                    <a:pt x="439" y="668"/>
                    <a:pt x="491" y="656"/>
                    <a:pt x="542" y="630"/>
                  </a:cubicBezTo>
                  <a:cubicBezTo>
                    <a:pt x="805" y="494"/>
                    <a:pt x="773" y="107"/>
                    <a:pt x="491" y="17"/>
                  </a:cubicBezTo>
                  <a:cubicBezTo>
                    <a:pt x="457" y="6"/>
                    <a:pt x="424" y="1"/>
                    <a:pt x="390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67;p48">
              <a:extLst>
                <a:ext uri="{FF2B5EF4-FFF2-40B4-BE49-F238E27FC236}">
                  <a16:creationId xmlns:a16="http://schemas.microsoft.com/office/drawing/2014/main" id="{C89A4E76-6A5D-4B9C-8005-5F9C5D9D5495}"/>
                </a:ext>
              </a:extLst>
            </p:cNvPr>
            <p:cNvSpPr/>
            <p:nvPr/>
          </p:nvSpPr>
          <p:spPr>
            <a:xfrm>
              <a:off x="7191600" y="2103100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1"/>
                  </a:moveTo>
                  <a:cubicBezTo>
                    <a:pt x="249" y="1"/>
                    <a:pt x="119" y="91"/>
                    <a:pt x="74" y="232"/>
                  </a:cubicBezTo>
                  <a:cubicBezTo>
                    <a:pt x="1" y="460"/>
                    <a:pt x="179" y="667"/>
                    <a:pt x="389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6" y="494"/>
                    <a:pt x="774" y="108"/>
                    <a:pt x="493" y="17"/>
                  </a:cubicBezTo>
                  <a:cubicBezTo>
                    <a:pt x="458" y="6"/>
                    <a:pt x="424" y="1"/>
                    <a:pt x="390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68;p48">
              <a:extLst>
                <a:ext uri="{FF2B5EF4-FFF2-40B4-BE49-F238E27FC236}">
                  <a16:creationId xmlns:a16="http://schemas.microsoft.com/office/drawing/2014/main" id="{78A32952-7B87-4073-85A9-C71914626E88}"/>
                </a:ext>
              </a:extLst>
            </p:cNvPr>
            <p:cNvSpPr/>
            <p:nvPr/>
          </p:nvSpPr>
          <p:spPr>
            <a:xfrm>
              <a:off x="7188800" y="1872050"/>
              <a:ext cx="115550" cy="155175"/>
            </a:xfrm>
            <a:custGeom>
              <a:avLst/>
              <a:gdLst/>
              <a:ahLst/>
              <a:cxnLst/>
              <a:rect l="l" t="t" r="r" b="b"/>
              <a:pathLst>
                <a:path w="4622" h="6207" extrusionOk="0">
                  <a:moveTo>
                    <a:pt x="1115" y="0"/>
                  </a:moveTo>
                  <a:cubicBezTo>
                    <a:pt x="811" y="0"/>
                    <a:pt x="505" y="37"/>
                    <a:pt x="207" y="111"/>
                  </a:cubicBezTo>
                  <a:cubicBezTo>
                    <a:pt x="78" y="144"/>
                    <a:pt x="0" y="272"/>
                    <a:pt x="32" y="400"/>
                  </a:cubicBezTo>
                  <a:cubicBezTo>
                    <a:pt x="60" y="509"/>
                    <a:pt x="156" y="581"/>
                    <a:pt x="263" y="581"/>
                  </a:cubicBezTo>
                  <a:cubicBezTo>
                    <a:pt x="283" y="581"/>
                    <a:pt x="303" y="579"/>
                    <a:pt x="322" y="574"/>
                  </a:cubicBezTo>
                  <a:cubicBezTo>
                    <a:pt x="585" y="508"/>
                    <a:pt x="853" y="476"/>
                    <a:pt x="1120" y="476"/>
                  </a:cubicBezTo>
                  <a:cubicBezTo>
                    <a:pt x="2053" y="476"/>
                    <a:pt x="2971" y="864"/>
                    <a:pt x="3564" y="1547"/>
                  </a:cubicBezTo>
                  <a:cubicBezTo>
                    <a:pt x="3608" y="1625"/>
                    <a:pt x="3659" y="1698"/>
                    <a:pt x="3719" y="1764"/>
                  </a:cubicBezTo>
                  <a:cubicBezTo>
                    <a:pt x="4011" y="2238"/>
                    <a:pt x="4137" y="2816"/>
                    <a:pt x="4080" y="3435"/>
                  </a:cubicBezTo>
                  <a:cubicBezTo>
                    <a:pt x="4000" y="4246"/>
                    <a:pt x="3761" y="5062"/>
                    <a:pt x="3372" y="5864"/>
                  </a:cubicBezTo>
                  <a:cubicBezTo>
                    <a:pt x="3294" y="6022"/>
                    <a:pt x="3409" y="6206"/>
                    <a:pt x="3586" y="6206"/>
                  </a:cubicBezTo>
                  <a:cubicBezTo>
                    <a:pt x="3676" y="6206"/>
                    <a:pt x="3760" y="6154"/>
                    <a:pt x="3799" y="6072"/>
                  </a:cubicBezTo>
                  <a:cubicBezTo>
                    <a:pt x="4213" y="5220"/>
                    <a:pt x="4468" y="4348"/>
                    <a:pt x="4554" y="3480"/>
                  </a:cubicBezTo>
                  <a:cubicBezTo>
                    <a:pt x="4622" y="2746"/>
                    <a:pt x="4467" y="2056"/>
                    <a:pt x="4109" y="1490"/>
                  </a:cubicBezTo>
                  <a:cubicBezTo>
                    <a:pt x="4099" y="1475"/>
                    <a:pt x="4089" y="1461"/>
                    <a:pt x="4076" y="1449"/>
                  </a:cubicBezTo>
                  <a:cubicBezTo>
                    <a:pt x="4036" y="1405"/>
                    <a:pt x="4003" y="1357"/>
                    <a:pt x="3975" y="1306"/>
                  </a:cubicBezTo>
                  <a:cubicBezTo>
                    <a:pt x="3966" y="1288"/>
                    <a:pt x="3956" y="1272"/>
                    <a:pt x="3943" y="1257"/>
                  </a:cubicBezTo>
                  <a:cubicBezTo>
                    <a:pt x="3260" y="457"/>
                    <a:pt x="2196" y="0"/>
                    <a:pt x="1115" y="0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69;p48">
              <a:extLst>
                <a:ext uri="{FF2B5EF4-FFF2-40B4-BE49-F238E27FC236}">
                  <a16:creationId xmlns:a16="http://schemas.microsoft.com/office/drawing/2014/main" id="{27587666-4238-4170-8DEF-F1B950BFD089}"/>
                </a:ext>
              </a:extLst>
            </p:cNvPr>
            <p:cNvSpPr/>
            <p:nvPr/>
          </p:nvSpPr>
          <p:spPr>
            <a:xfrm>
              <a:off x="7367575" y="1938375"/>
              <a:ext cx="188600" cy="159425"/>
            </a:xfrm>
            <a:custGeom>
              <a:avLst/>
              <a:gdLst/>
              <a:ahLst/>
              <a:cxnLst/>
              <a:rect l="l" t="t" r="r" b="b"/>
              <a:pathLst>
                <a:path w="7544" h="6377" extrusionOk="0">
                  <a:moveTo>
                    <a:pt x="3578" y="0"/>
                  </a:moveTo>
                  <a:cubicBezTo>
                    <a:pt x="3068" y="0"/>
                    <a:pt x="2595" y="127"/>
                    <a:pt x="2164" y="379"/>
                  </a:cubicBezTo>
                  <a:cubicBezTo>
                    <a:pt x="447" y="1388"/>
                    <a:pt x="37" y="4032"/>
                    <a:pt x="20" y="4145"/>
                  </a:cubicBezTo>
                  <a:cubicBezTo>
                    <a:pt x="1" y="4273"/>
                    <a:pt x="90" y="4395"/>
                    <a:pt x="220" y="4414"/>
                  </a:cubicBezTo>
                  <a:cubicBezTo>
                    <a:pt x="233" y="4416"/>
                    <a:pt x="245" y="4417"/>
                    <a:pt x="257" y="4417"/>
                  </a:cubicBezTo>
                  <a:cubicBezTo>
                    <a:pt x="373" y="4417"/>
                    <a:pt x="474" y="4331"/>
                    <a:pt x="491" y="4213"/>
                  </a:cubicBezTo>
                  <a:cubicBezTo>
                    <a:pt x="496" y="4189"/>
                    <a:pt x="886" y="1680"/>
                    <a:pt x="2405" y="789"/>
                  </a:cubicBezTo>
                  <a:cubicBezTo>
                    <a:pt x="2759" y="581"/>
                    <a:pt x="3152" y="478"/>
                    <a:pt x="3579" y="478"/>
                  </a:cubicBezTo>
                  <a:cubicBezTo>
                    <a:pt x="3958" y="478"/>
                    <a:pt x="4365" y="559"/>
                    <a:pt x="4796" y="723"/>
                  </a:cubicBezTo>
                  <a:cubicBezTo>
                    <a:pt x="5670" y="1054"/>
                    <a:pt x="6235" y="1579"/>
                    <a:pt x="6474" y="2288"/>
                  </a:cubicBezTo>
                  <a:cubicBezTo>
                    <a:pt x="7021" y="3906"/>
                    <a:pt x="5739" y="5990"/>
                    <a:pt x="5726" y="6012"/>
                  </a:cubicBezTo>
                  <a:cubicBezTo>
                    <a:pt x="5626" y="6170"/>
                    <a:pt x="5740" y="6375"/>
                    <a:pt x="5926" y="6376"/>
                  </a:cubicBezTo>
                  <a:cubicBezTo>
                    <a:pt x="6008" y="6376"/>
                    <a:pt x="6086" y="6334"/>
                    <a:pt x="6130" y="6264"/>
                  </a:cubicBezTo>
                  <a:cubicBezTo>
                    <a:pt x="6187" y="6172"/>
                    <a:pt x="7543" y="3971"/>
                    <a:pt x="6924" y="2137"/>
                  </a:cubicBezTo>
                  <a:cubicBezTo>
                    <a:pt x="6639" y="1287"/>
                    <a:pt x="5979" y="662"/>
                    <a:pt x="4965" y="277"/>
                  </a:cubicBezTo>
                  <a:cubicBezTo>
                    <a:pt x="4477" y="92"/>
                    <a:pt x="4014" y="0"/>
                    <a:pt x="3578" y="0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70;p48">
              <a:extLst>
                <a:ext uri="{FF2B5EF4-FFF2-40B4-BE49-F238E27FC236}">
                  <a16:creationId xmlns:a16="http://schemas.microsoft.com/office/drawing/2014/main" id="{3902C3DB-334B-4264-99C1-1271786E157E}"/>
                </a:ext>
              </a:extLst>
            </p:cNvPr>
            <p:cNvSpPr/>
            <p:nvPr/>
          </p:nvSpPr>
          <p:spPr>
            <a:xfrm>
              <a:off x="7254900" y="2055900"/>
              <a:ext cx="118975" cy="58300"/>
            </a:xfrm>
            <a:custGeom>
              <a:avLst/>
              <a:gdLst/>
              <a:ahLst/>
              <a:cxnLst/>
              <a:rect l="l" t="t" r="r" b="b"/>
              <a:pathLst>
                <a:path w="4759" h="2332" extrusionOk="0">
                  <a:moveTo>
                    <a:pt x="1459" y="1"/>
                  </a:moveTo>
                  <a:cubicBezTo>
                    <a:pt x="1" y="1"/>
                    <a:pt x="460" y="1463"/>
                    <a:pt x="1877" y="2261"/>
                  </a:cubicBezTo>
                  <a:cubicBezTo>
                    <a:pt x="1962" y="2309"/>
                    <a:pt x="2077" y="2331"/>
                    <a:pt x="2207" y="2331"/>
                  </a:cubicBezTo>
                  <a:cubicBezTo>
                    <a:pt x="2342" y="2331"/>
                    <a:pt x="2494" y="2308"/>
                    <a:pt x="2649" y="2264"/>
                  </a:cubicBezTo>
                  <a:cubicBezTo>
                    <a:pt x="3623" y="1999"/>
                    <a:pt x="4758" y="995"/>
                    <a:pt x="2914" y="307"/>
                  </a:cubicBezTo>
                  <a:cubicBezTo>
                    <a:pt x="2765" y="250"/>
                    <a:pt x="2611" y="202"/>
                    <a:pt x="2458" y="161"/>
                  </a:cubicBezTo>
                  <a:cubicBezTo>
                    <a:pt x="2057" y="50"/>
                    <a:pt x="1726" y="1"/>
                    <a:pt x="1459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71;p48">
              <a:extLst>
                <a:ext uri="{FF2B5EF4-FFF2-40B4-BE49-F238E27FC236}">
                  <a16:creationId xmlns:a16="http://schemas.microsoft.com/office/drawing/2014/main" id="{DFF080A5-1F7A-47F5-B709-20425DB8B97C}"/>
                </a:ext>
              </a:extLst>
            </p:cNvPr>
            <p:cNvSpPr/>
            <p:nvPr/>
          </p:nvSpPr>
          <p:spPr>
            <a:xfrm>
              <a:off x="7385725" y="2085375"/>
              <a:ext cx="194300" cy="177025"/>
            </a:xfrm>
            <a:custGeom>
              <a:avLst/>
              <a:gdLst/>
              <a:ahLst/>
              <a:cxnLst/>
              <a:rect l="l" t="t" r="r" b="b"/>
              <a:pathLst>
                <a:path w="7772" h="7081" extrusionOk="0">
                  <a:moveTo>
                    <a:pt x="3886" y="0"/>
                  </a:moveTo>
                  <a:cubicBezTo>
                    <a:pt x="2980" y="0"/>
                    <a:pt x="2074" y="346"/>
                    <a:pt x="1382" y="1036"/>
                  </a:cubicBezTo>
                  <a:cubicBezTo>
                    <a:pt x="1" y="2419"/>
                    <a:pt x="1" y="4661"/>
                    <a:pt x="1382" y="6044"/>
                  </a:cubicBezTo>
                  <a:cubicBezTo>
                    <a:pt x="2074" y="6735"/>
                    <a:pt x="2980" y="7080"/>
                    <a:pt x="3886" y="7080"/>
                  </a:cubicBezTo>
                  <a:cubicBezTo>
                    <a:pt x="4792" y="7080"/>
                    <a:pt x="5699" y="6735"/>
                    <a:pt x="6390" y="6044"/>
                  </a:cubicBezTo>
                  <a:cubicBezTo>
                    <a:pt x="7771" y="4661"/>
                    <a:pt x="7771" y="2419"/>
                    <a:pt x="6390" y="1036"/>
                  </a:cubicBezTo>
                  <a:cubicBezTo>
                    <a:pt x="5699" y="346"/>
                    <a:pt x="4792" y="0"/>
                    <a:pt x="3886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72;p48">
              <a:extLst>
                <a:ext uri="{FF2B5EF4-FFF2-40B4-BE49-F238E27FC236}">
                  <a16:creationId xmlns:a16="http://schemas.microsoft.com/office/drawing/2014/main" id="{5FE44696-0372-4D59-82DE-5FD6D522C88B}"/>
                </a:ext>
              </a:extLst>
            </p:cNvPr>
            <p:cNvSpPr/>
            <p:nvPr/>
          </p:nvSpPr>
          <p:spPr>
            <a:xfrm>
              <a:off x="7150275" y="2033325"/>
              <a:ext cx="111300" cy="167525"/>
            </a:xfrm>
            <a:custGeom>
              <a:avLst/>
              <a:gdLst/>
              <a:ahLst/>
              <a:cxnLst/>
              <a:rect l="l" t="t" r="r" b="b"/>
              <a:pathLst>
                <a:path w="4452" h="6701" extrusionOk="0">
                  <a:moveTo>
                    <a:pt x="108" y="2125"/>
                  </a:moveTo>
                  <a:lnTo>
                    <a:pt x="108" y="2125"/>
                  </a:lnTo>
                  <a:cubicBezTo>
                    <a:pt x="109" y="2131"/>
                    <a:pt x="109" y="2137"/>
                    <a:pt x="110" y="2142"/>
                  </a:cubicBezTo>
                  <a:cubicBezTo>
                    <a:pt x="110" y="2136"/>
                    <a:pt x="109" y="2131"/>
                    <a:pt x="108" y="2125"/>
                  </a:cubicBezTo>
                  <a:close/>
                  <a:moveTo>
                    <a:pt x="540" y="0"/>
                  </a:moveTo>
                  <a:cubicBezTo>
                    <a:pt x="366" y="0"/>
                    <a:pt x="191" y="13"/>
                    <a:pt x="16" y="39"/>
                  </a:cubicBezTo>
                  <a:cubicBezTo>
                    <a:pt x="0" y="576"/>
                    <a:pt x="13" y="1115"/>
                    <a:pt x="56" y="1651"/>
                  </a:cubicBezTo>
                  <a:cubicBezTo>
                    <a:pt x="68" y="1774"/>
                    <a:pt x="79" y="1896"/>
                    <a:pt x="94" y="2018"/>
                  </a:cubicBezTo>
                  <a:lnTo>
                    <a:pt x="94" y="2018"/>
                  </a:lnTo>
                  <a:cubicBezTo>
                    <a:pt x="94" y="2015"/>
                    <a:pt x="94" y="2013"/>
                    <a:pt x="94" y="2013"/>
                  </a:cubicBezTo>
                  <a:lnTo>
                    <a:pt x="94" y="2013"/>
                  </a:lnTo>
                  <a:cubicBezTo>
                    <a:pt x="94" y="2013"/>
                    <a:pt x="97" y="2032"/>
                    <a:pt x="103" y="2088"/>
                  </a:cubicBezTo>
                  <a:lnTo>
                    <a:pt x="103" y="2088"/>
                  </a:lnTo>
                  <a:cubicBezTo>
                    <a:pt x="102" y="2079"/>
                    <a:pt x="101" y="2070"/>
                    <a:pt x="100" y="2062"/>
                  </a:cubicBezTo>
                  <a:cubicBezTo>
                    <a:pt x="98" y="2047"/>
                    <a:pt x="96" y="2033"/>
                    <a:pt x="94" y="2018"/>
                  </a:cubicBezTo>
                  <a:lnTo>
                    <a:pt x="94" y="2018"/>
                  </a:lnTo>
                  <a:cubicBezTo>
                    <a:pt x="96" y="2032"/>
                    <a:pt x="99" y="2066"/>
                    <a:pt x="103" y="2088"/>
                  </a:cubicBezTo>
                  <a:lnTo>
                    <a:pt x="104" y="2098"/>
                  </a:lnTo>
                  <a:cubicBezTo>
                    <a:pt x="104" y="2095"/>
                    <a:pt x="103" y="2091"/>
                    <a:pt x="103" y="2088"/>
                  </a:cubicBezTo>
                  <a:lnTo>
                    <a:pt x="103" y="2088"/>
                  </a:lnTo>
                  <a:cubicBezTo>
                    <a:pt x="104" y="2095"/>
                    <a:pt x="105" y="2103"/>
                    <a:pt x="106" y="2111"/>
                  </a:cubicBezTo>
                  <a:lnTo>
                    <a:pt x="106" y="2111"/>
                  </a:lnTo>
                  <a:cubicBezTo>
                    <a:pt x="105" y="2107"/>
                    <a:pt x="105" y="2103"/>
                    <a:pt x="104" y="2098"/>
                  </a:cubicBezTo>
                  <a:lnTo>
                    <a:pt x="104" y="2098"/>
                  </a:lnTo>
                  <a:cubicBezTo>
                    <a:pt x="105" y="2107"/>
                    <a:pt x="107" y="2116"/>
                    <a:pt x="108" y="2125"/>
                  </a:cubicBezTo>
                  <a:lnTo>
                    <a:pt x="108" y="2125"/>
                  </a:lnTo>
                  <a:cubicBezTo>
                    <a:pt x="107" y="2120"/>
                    <a:pt x="107" y="2116"/>
                    <a:pt x="106" y="2111"/>
                  </a:cubicBezTo>
                  <a:lnTo>
                    <a:pt x="106" y="2111"/>
                  </a:lnTo>
                  <a:cubicBezTo>
                    <a:pt x="114" y="2163"/>
                    <a:pt x="122" y="2215"/>
                    <a:pt x="131" y="2267"/>
                  </a:cubicBezTo>
                  <a:cubicBezTo>
                    <a:pt x="173" y="2518"/>
                    <a:pt x="224" y="2767"/>
                    <a:pt x="287" y="3014"/>
                  </a:cubicBezTo>
                  <a:cubicBezTo>
                    <a:pt x="347" y="3257"/>
                    <a:pt x="419" y="3497"/>
                    <a:pt x="501" y="3734"/>
                  </a:cubicBezTo>
                  <a:cubicBezTo>
                    <a:pt x="543" y="3856"/>
                    <a:pt x="587" y="3976"/>
                    <a:pt x="635" y="4096"/>
                  </a:cubicBezTo>
                  <a:cubicBezTo>
                    <a:pt x="653" y="4143"/>
                    <a:pt x="672" y="4188"/>
                    <a:pt x="691" y="4235"/>
                  </a:cubicBezTo>
                  <a:lnTo>
                    <a:pt x="712" y="4280"/>
                  </a:lnTo>
                  <a:cubicBezTo>
                    <a:pt x="1092" y="5139"/>
                    <a:pt x="1591" y="5937"/>
                    <a:pt x="2134" y="6701"/>
                  </a:cubicBezTo>
                  <a:cubicBezTo>
                    <a:pt x="2498" y="6516"/>
                    <a:pt x="2829" y="6271"/>
                    <a:pt x="3109" y="5973"/>
                  </a:cubicBezTo>
                  <a:cubicBezTo>
                    <a:pt x="4452" y="4553"/>
                    <a:pt x="4389" y="2312"/>
                    <a:pt x="2970" y="969"/>
                  </a:cubicBezTo>
                  <a:cubicBezTo>
                    <a:pt x="2308" y="342"/>
                    <a:pt x="1437" y="0"/>
                    <a:pt x="540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73;p48">
              <a:extLst>
                <a:ext uri="{FF2B5EF4-FFF2-40B4-BE49-F238E27FC236}">
                  <a16:creationId xmlns:a16="http://schemas.microsoft.com/office/drawing/2014/main" id="{45AE8E51-187F-4D03-ABD6-F16D40A9E9CD}"/>
                </a:ext>
              </a:extLst>
            </p:cNvPr>
            <p:cNvSpPr/>
            <p:nvPr/>
          </p:nvSpPr>
          <p:spPr>
            <a:xfrm>
              <a:off x="7191000" y="2167925"/>
              <a:ext cx="298500" cy="67900"/>
            </a:xfrm>
            <a:custGeom>
              <a:avLst/>
              <a:gdLst/>
              <a:ahLst/>
              <a:cxnLst/>
              <a:rect l="l" t="t" r="r" b="b"/>
              <a:pathLst>
                <a:path w="11940" h="2716" extrusionOk="0">
                  <a:moveTo>
                    <a:pt x="11674" y="0"/>
                  </a:moveTo>
                  <a:cubicBezTo>
                    <a:pt x="11617" y="0"/>
                    <a:pt x="11560" y="21"/>
                    <a:pt x="11514" y="63"/>
                  </a:cubicBezTo>
                  <a:cubicBezTo>
                    <a:pt x="9926" y="1517"/>
                    <a:pt x="8074" y="2248"/>
                    <a:pt x="5990" y="2248"/>
                  </a:cubicBezTo>
                  <a:cubicBezTo>
                    <a:pt x="5387" y="2248"/>
                    <a:pt x="4766" y="2187"/>
                    <a:pt x="4125" y="2065"/>
                  </a:cubicBezTo>
                  <a:cubicBezTo>
                    <a:pt x="1977" y="1653"/>
                    <a:pt x="416" y="667"/>
                    <a:pt x="400" y="658"/>
                  </a:cubicBezTo>
                  <a:cubicBezTo>
                    <a:pt x="359" y="632"/>
                    <a:pt x="315" y="620"/>
                    <a:pt x="271" y="620"/>
                  </a:cubicBezTo>
                  <a:cubicBezTo>
                    <a:pt x="193" y="620"/>
                    <a:pt x="117" y="659"/>
                    <a:pt x="72" y="730"/>
                  </a:cubicBezTo>
                  <a:cubicBezTo>
                    <a:pt x="0" y="841"/>
                    <a:pt x="32" y="988"/>
                    <a:pt x="143" y="1059"/>
                  </a:cubicBezTo>
                  <a:cubicBezTo>
                    <a:pt x="209" y="1102"/>
                    <a:pt x="1787" y="2097"/>
                    <a:pt x="4020" y="2528"/>
                  </a:cubicBezTo>
                  <a:cubicBezTo>
                    <a:pt x="4655" y="2651"/>
                    <a:pt x="5302" y="2714"/>
                    <a:pt x="5949" y="2716"/>
                  </a:cubicBezTo>
                  <a:cubicBezTo>
                    <a:pt x="7760" y="2716"/>
                    <a:pt x="9887" y="2198"/>
                    <a:pt x="11836" y="414"/>
                  </a:cubicBezTo>
                  <a:cubicBezTo>
                    <a:pt x="11933" y="325"/>
                    <a:pt x="11940" y="174"/>
                    <a:pt x="11851" y="77"/>
                  </a:cubicBezTo>
                  <a:cubicBezTo>
                    <a:pt x="11803" y="26"/>
                    <a:pt x="11739" y="0"/>
                    <a:pt x="11674" y="0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74;p48">
              <a:extLst>
                <a:ext uri="{FF2B5EF4-FFF2-40B4-BE49-F238E27FC236}">
                  <a16:creationId xmlns:a16="http://schemas.microsoft.com/office/drawing/2014/main" id="{E6C09AAE-CD36-4384-BC83-BF14F03F0663}"/>
                </a:ext>
              </a:extLst>
            </p:cNvPr>
            <p:cNvSpPr/>
            <p:nvPr/>
          </p:nvSpPr>
          <p:spPr>
            <a:xfrm>
              <a:off x="7490075" y="212972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0"/>
                  </a:moveTo>
                  <a:cubicBezTo>
                    <a:pt x="250" y="0"/>
                    <a:pt x="119" y="90"/>
                    <a:pt x="74" y="231"/>
                  </a:cubicBezTo>
                  <a:cubicBezTo>
                    <a:pt x="0" y="459"/>
                    <a:pt x="179" y="667"/>
                    <a:pt x="389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3"/>
                    <a:pt x="773" y="107"/>
                    <a:pt x="491" y="16"/>
                  </a:cubicBezTo>
                  <a:cubicBezTo>
                    <a:pt x="457" y="5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75;p48">
              <a:extLst>
                <a:ext uri="{FF2B5EF4-FFF2-40B4-BE49-F238E27FC236}">
                  <a16:creationId xmlns:a16="http://schemas.microsoft.com/office/drawing/2014/main" id="{D9E72D68-4168-4A97-928A-B89708C2FAD3}"/>
                </a:ext>
              </a:extLst>
            </p:cNvPr>
            <p:cNvSpPr/>
            <p:nvPr/>
          </p:nvSpPr>
          <p:spPr>
            <a:xfrm>
              <a:off x="7447900" y="2148175"/>
              <a:ext cx="20125" cy="16675"/>
            </a:xfrm>
            <a:custGeom>
              <a:avLst/>
              <a:gdLst/>
              <a:ahLst/>
              <a:cxnLst/>
              <a:rect l="l" t="t" r="r" b="b"/>
              <a:pathLst>
                <a:path w="805" h="667" extrusionOk="0">
                  <a:moveTo>
                    <a:pt x="389" y="1"/>
                  </a:moveTo>
                  <a:cubicBezTo>
                    <a:pt x="248" y="1"/>
                    <a:pt x="118" y="91"/>
                    <a:pt x="73" y="232"/>
                  </a:cubicBezTo>
                  <a:cubicBezTo>
                    <a:pt x="0" y="460"/>
                    <a:pt x="178" y="667"/>
                    <a:pt x="388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4"/>
                    <a:pt x="773" y="108"/>
                    <a:pt x="492" y="17"/>
                  </a:cubicBezTo>
                  <a:cubicBezTo>
                    <a:pt x="458" y="6"/>
                    <a:pt x="423" y="1"/>
                    <a:pt x="389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76;p48">
              <a:extLst>
                <a:ext uri="{FF2B5EF4-FFF2-40B4-BE49-F238E27FC236}">
                  <a16:creationId xmlns:a16="http://schemas.microsoft.com/office/drawing/2014/main" id="{37FEA0AA-38CF-4329-AF57-DF65B5695E45}"/>
                </a:ext>
              </a:extLst>
            </p:cNvPr>
            <p:cNvSpPr/>
            <p:nvPr/>
          </p:nvSpPr>
          <p:spPr>
            <a:xfrm>
              <a:off x="7414525" y="210247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89" y="1"/>
                  </a:moveTo>
                  <a:cubicBezTo>
                    <a:pt x="249" y="1"/>
                    <a:pt x="118" y="91"/>
                    <a:pt x="74" y="232"/>
                  </a:cubicBezTo>
                  <a:cubicBezTo>
                    <a:pt x="0" y="460"/>
                    <a:pt x="179" y="667"/>
                    <a:pt x="389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4"/>
                    <a:pt x="775" y="108"/>
                    <a:pt x="492" y="17"/>
                  </a:cubicBezTo>
                  <a:cubicBezTo>
                    <a:pt x="458" y="6"/>
                    <a:pt x="423" y="1"/>
                    <a:pt x="389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7;p48">
              <a:extLst>
                <a:ext uri="{FF2B5EF4-FFF2-40B4-BE49-F238E27FC236}">
                  <a16:creationId xmlns:a16="http://schemas.microsoft.com/office/drawing/2014/main" id="{66E5101A-9FD9-416F-BC66-09AC620EA7C0}"/>
                </a:ext>
              </a:extLst>
            </p:cNvPr>
            <p:cNvSpPr/>
            <p:nvPr/>
          </p:nvSpPr>
          <p:spPr>
            <a:xfrm>
              <a:off x="7579825" y="2133025"/>
              <a:ext cx="20125" cy="16700"/>
            </a:xfrm>
            <a:custGeom>
              <a:avLst/>
              <a:gdLst/>
              <a:ahLst/>
              <a:cxnLst/>
              <a:rect l="l" t="t" r="r" b="b"/>
              <a:pathLst>
                <a:path w="805" h="668" extrusionOk="0">
                  <a:moveTo>
                    <a:pt x="388" y="1"/>
                  </a:moveTo>
                  <a:cubicBezTo>
                    <a:pt x="248" y="1"/>
                    <a:pt x="118" y="91"/>
                    <a:pt x="73" y="232"/>
                  </a:cubicBezTo>
                  <a:cubicBezTo>
                    <a:pt x="0" y="460"/>
                    <a:pt x="178" y="667"/>
                    <a:pt x="388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5" y="494"/>
                    <a:pt x="773" y="106"/>
                    <a:pt x="490" y="17"/>
                  </a:cubicBezTo>
                  <a:cubicBezTo>
                    <a:pt x="456" y="6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78;p48">
              <a:extLst>
                <a:ext uri="{FF2B5EF4-FFF2-40B4-BE49-F238E27FC236}">
                  <a16:creationId xmlns:a16="http://schemas.microsoft.com/office/drawing/2014/main" id="{1717F22F-10D8-4480-A32C-40B21BC5AA86}"/>
                </a:ext>
              </a:extLst>
            </p:cNvPr>
            <p:cNvSpPr/>
            <p:nvPr/>
          </p:nvSpPr>
          <p:spPr>
            <a:xfrm>
              <a:off x="7540050" y="216897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1"/>
                  </a:moveTo>
                  <a:cubicBezTo>
                    <a:pt x="250" y="1"/>
                    <a:pt x="119" y="91"/>
                    <a:pt x="74" y="231"/>
                  </a:cubicBezTo>
                  <a:cubicBezTo>
                    <a:pt x="0" y="459"/>
                    <a:pt x="179" y="667"/>
                    <a:pt x="389" y="667"/>
                  </a:cubicBezTo>
                  <a:cubicBezTo>
                    <a:pt x="439" y="667"/>
                    <a:pt x="491" y="656"/>
                    <a:pt x="542" y="629"/>
                  </a:cubicBezTo>
                  <a:cubicBezTo>
                    <a:pt x="805" y="493"/>
                    <a:pt x="773" y="107"/>
                    <a:pt x="491" y="16"/>
                  </a:cubicBezTo>
                  <a:cubicBezTo>
                    <a:pt x="457" y="6"/>
                    <a:pt x="423" y="1"/>
                    <a:pt x="390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9;p48">
              <a:extLst>
                <a:ext uri="{FF2B5EF4-FFF2-40B4-BE49-F238E27FC236}">
                  <a16:creationId xmlns:a16="http://schemas.microsoft.com/office/drawing/2014/main" id="{A0A3C565-539E-45F1-BB4D-90807D5F7904}"/>
                </a:ext>
              </a:extLst>
            </p:cNvPr>
            <p:cNvSpPr/>
            <p:nvPr/>
          </p:nvSpPr>
          <p:spPr>
            <a:xfrm>
              <a:off x="7162250" y="2063850"/>
              <a:ext cx="20175" cy="16700"/>
            </a:xfrm>
            <a:custGeom>
              <a:avLst/>
              <a:gdLst/>
              <a:ahLst/>
              <a:cxnLst/>
              <a:rect l="l" t="t" r="r" b="b"/>
              <a:pathLst>
                <a:path w="807" h="668" extrusionOk="0">
                  <a:moveTo>
                    <a:pt x="389" y="0"/>
                  </a:moveTo>
                  <a:cubicBezTo>
                    <a:pt x="249" y="0"/>
                    <a:pt x="119" y="91"/>
                    <a:pt x="73" y="232"/>
                  </a:cubicBezTo>
                  <a:cubicBezTo>
                    <a:pt x="1" y="460"/>
                    <a:pt x="180" y="668"/>
                    <a:pt x="391" y="668"/>
                  </a:cubicBezTo>
                  <a:cubicBezTo>
                    <a:pt x="441" y="668"/>
                    <a:pt x="492" y="656"/>
                    <a:pt x="543" y="630"/>
                  </a:cubicBezTo>
                  <a:cubicBezTo>
                    <a:pt x="806" y="494"/>
                    <a:pt x="774" y="108"/>
                    <a:pt x="492" y="17"/>
                  </a:cubicBezTo>
                  <a:cubicBezTo>
                    <a:pt x="458" y="6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80;p48">
              <a:extLst>
                <a:ext uri="{FF2B5EF4-FFF2-40B4-BE49-F238E27FC236}">
                  <a16:creationId xmlns:a16="http://schemas.microsoft.com/office/drawing/2014/main" id="{60A9A019-3129-47E4-B896-0C7AE8BBB99A}"/>
                </a:ext>
              </a:extLst>
            </p:cNvPr>
            <p:cNvSpPr/>
            <p:nvPr/>
          </p:nvSpPr>
          <p:spPr>
            <a:xfrm>
              <a:off x="7236500" y="2067150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1"/>
                  </a:moveTo>
                  <a:cubicBezTo>
                    <a:pt x="250" y="1"/>
                    <a:pt x="118" y="91"/>
                    <a:pt x="72" y="232"/>
                  </a:cubicBezTo>
                  <a:cubicBezTo>
                    <a:pt x="0" y="460"/>
                    <a:pt x="179" y="668"/>
                    <a:pt x="389" y="668"/>
                  </a:cubicBezTo>
                  <a:cubicBezTo>
                    <a:pt x="439" y="668"/>
                    <a:pt x="491" y="656"/>
                    <a:pt x="542" y="630"/>
                  </a:cubicBezTo>
                  <a:cubicBezTo>
                    <a:pt x="805" y="494"/>
                    <a:pt x="773" y="107"/>
                    <a:pt x="491" y="17"/>
                  </a:cubicBezTo>
                  <a:cubicBezTo>
                    <a:pt x="457" y="6"/>
                    <a:pt x="424" y="1"/>
                    <a:pt x="390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81;p48">
              <a:extLst>
                <a:ext uri="{FF2B5EF4-FFF2-40B4-BE49-F238E27FC236}">
                  <a16:creationId xmlns:a16="http://schemas.microsoft.com/office/drawing/2014/main" id="{195269CC-5AC6-45B3-83D0-F86216240453}"/>
                </a:ext>
              </a:extLst>
            </p:cNvPr>
            <p:cNvSpPr/>
            <p:nvPr/>
          </p:nvSpPr>
          <p:spPr>
            <a:xfrm>
              <a:off x="7191600" y="2103100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390" y="1"/>
                  </a:moveTo>
                  <a:cubicBezTo>
                    <a:pt x="249" y="1"/>
                    <a:pt x="119" y="91"/>
                    <a:pt x="74" y="232"/>
                  </a:cubicBezTo>
                  <a:cubicBezTo>
                    <a:pt x="1" y="460"/>
                    <a:pt x="179" y="667"/>
                    <a:pt x="389" y="667"/>
                  </a:cubicBezTo>
                  <a:cubicBezTo>
                    <a:pt x="439" y="667"/>
                    <a:pt x="491" y="655"/>
                    <a:pt x="542" y="629"/>
                  </a:cubicBezTo>
                  <a:cubicBezTo>
                    <a:pt x="806" y="494"/>
                    <a:pt x="774" y="108"/>
                    <a:pt x="493" y="17"/>
                  </a:cubicBezTo>
                  <a:cubicBezTo>
                    <a:pt x="458" y="6"/>
                    <a:pt x="424" y="1"/>
                    <a:pt x="390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2;p48">
              <a:extLst>
                <a:ext uri="{FF2B5EF4-FFF2-40B4-BE49-F238E27FC236}">
                  <a16:creationId xmlns:a16="http://schemas.microsoft.com/office/drawing/2014/main" id="{D7F97C11-DAD3-4AA2-BC08-374541D9632C}"/>
                </a:ext>
              </a:extLst>
            </p:cNvPr>
            <p:cNvSpPr/>
            <p:nvPr/>
          </p:nvSpPr>
          <p:spPr>
            <a:xfrm>
              <a:off x="6372650" y="1900825"/>
              <a:ext cx="115575" cy="155150"/>
            </a:xfrm>
            <a:custGeom>
              <a:avLst/>
              <a:gdLst/>
              <a:ahLst/>
              <a:cxnLst/>
              <a:rect l="l" t="t" r="r" b="b"/>
              <a:pathLst>
                <a:path w="4623" h="6206" extrusionOk="0">
                  <a:moveTo>
                    <a:pt x="3506" y="1"/>
                  </a:moveTo>
                  <a:cubicBezTo>
                    <a:pt x="2426" y="1"/>
                    <a:pt x="1362" y="456"/>
                    <a:pt x="680" y="1257"/>
                  </a:cubicBezTo>
                  <a:cubicBezTo>
                    <a:pt x="667" y="1271"/>
                    <a:pt x="656" y="1287"/>
                    <a:pt x="647" y="1305"/>
                  </a:cubicBezTo>
                  <a:cubicBezTo>
                    <a:pt x="620" y="1357"/>
                    <a:pt x="586" y="1406"/>
                    <a:pt x="547" y="1448"/>
                  </a:cubicBezTo>
                  <a:cubicBezTo>
                    <a:pt x="533" y="1460"/>
                    <a:pt x="523" y="1475"/>
                    <a:pt x="513" y="1489"/>
                  </a:cubicBezTo>
                  <a:cubicBezTo>
                    <a:pt x="156" y="2056"/>
                    <a:pt x="1" y="2745"/>
                    <a:pt x="68" y="3482"/>
                  </a:cubicBezTo>
                  <a:cubicBezTo>
                    <a:pt x="154" y="4347"/>
                    <a:pt x="409" y="5219"/>
                    <a:pt x="823" y="6073"/>
                  </a:cubicBezTo>
                  <a:cubicBezTo>
                    <a:pt x="863" y="6154"/>
                    <a:pt x="946" y="6206"/>
                    <a:pt x="1037" y="6206"/>
                  </a:cubicBezTo>
                  <a:cubicBezTo>
                    <a:pt x="1214" y="6206"/>
                    <a:pt x="1328" y="6023"/>
                    <a:pt x="1252" y="5865"/>
                  </a:cubicBezTo>
                  <a:cubicBezTo>
                    <a:pt x="861" y="5061"/>
                    <a:pt x="623" y="4245"/>
                    <a:pt x="542" y="3437"/>
                  </a:cubicBezTo>
                  <a:cubicBezTo>
                    <a:pt x="485" y="2815"/>
                    <a:pt x="611" y="2237"/>
                    <a:pt x="904" y="1763"/>
                  </a:cubicBezTo>
                  <a:cubicBezTo>
                    <a:pt x="964" y="1697"/>
                    <a:pt x="1015" y="1624"/>
                    <a:pt x="1059" y="1546"/>
                  </a:cubicBezTo>
                  <a:cubicBezTo>
                    <a:pt x="1651" y="864"/>
                    <a:pt x="2569" y="476"/>
                    <a:pt x="3503" y="476"/>
                  </a:cubicBezTo>
                  <a:cubicBezTo>
                    <a:pt x="3770" y="476"/>
                    <a:pt x="4039" y="507"/>
                    <a:pt x="4302" y="573"/>
                  </a:cubicBezTo>
                  <a:cubicBezTo>
                    <a:pt x="4321" y="578"/>
                    <a:pt x="4341" y="580"/>
                    <a:pt x="4360" y="580"/>
                  </a:cubicBezTo>
                  <a:cubicBezTo>
                    <a:pt x="4466" y="580"/>
                    <a:pt x="4563" y="508"/>
                    <a:pt x="4590" y="400"/>
                  </a:cubicBezTo>
                  <a:cubicBezTo>
                    <a:pt x="4622" y="273"/>
                    <a:pt x="4545" y="143"/>
                    <a:pt x="4417" y="112"/>
                  </a:cubicBezTo>
                  <a:cubicBezTo>
                    <a:pt x="4118" y="37"/>
                    <a:pt x="3811" y="1"/>
                    <a:pt x="3506" y="1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83;p48">
              <a:extLst>
                <a:ext uri="{FF2B5EF4-FFF2-40B4-BE49-F238E27FC236}">
                  <a16:creationId xmlns:a16="http://schemas.microsoft.com/office/drawing/2014/main" id="{A2B5FC08-F32B-41F0-9493-6433E22EDAC3}"/>
                </a:ext>
              </a:extLst>
            </p:cNvPr>
            <p:cNvSpPr/>
            <p:nvPr/>
          </p:nvSpPr>
          <p:spPr>
            <a:xfrm>
              <a:off x="6120875" y="1967125"/>
              <a:ext cx="188575" cy="159425"/>
            </a:xfrm>
            <a:custGeom>
              <a:avLst/>
              <a:gdLst/>
              <a:ahLst/>
              <a:cxnLst/>
              <a:rect l="l" t="t" r="r" b="b"/>
              <a:pathLst>
                <a:path w="7543" h="6377" extrusionOk="0">
                  <a:moveTo>
                    <a:pt x="3967" y="1"/>
                  </a:moveTo>
                  <a:cubicBezTo>
                    <a:pt x="3530" y="1"/>
                    <a:pt x="3067" y="93"/>
                    <a:pt x="2578" y="279"/>
                  </a:cubicBezTo>
                  <a:cubicBezTo>
                    <a:pt x="1565" y="662"/>
                    <a:pt x="905" y="1287"/>
                    <a:pt x="618" y="2137"/>
                  </a:cubicBezTo>
                  <a:cubicBezTo>
                    <a:pt x="1" y="3971"/>
                    <a:pt x="1357" y="6172"/>
                    <a:pt x="1414" y="6264"/>
                  </a:cubicBezTo>
                  <a:cubicBezTo>
                    <a:pt x="1458" y="6334"/>
                    <a:pt x="1534" y="6377"/>
                    <a:pt x="1616" y="6377"/>
                  </a:cubicBezTo>
                  <a:lnTo>
                    <a:pt x="1618" y="6377"/>
                  </a:lnTo>
                  <a:cubicBezTo>
                    <a:pt x="1803" y="6377"/>
                    <a:pt x="1918" y="6170"/>
                    <a:pt x="1818" y="6012"/>
                  </a:cubicBezTo>
                  <a:cubicBezTo>
                    <a:pt x="1805" y="5992"/>
                    <a:pt x="523" y="3912"/>
                    <a:pt x="1070" y="2289"/>
                  </a:cubicBezTo>
                  <a:cubicBezTo>
                    <a:pt x="1309" y="1581"/>
                    <a:pt x="1872" y="1054"/>
                    <a:pt x="2747" y="724"/>
                  </a:cubicBezTo>
                  <a:cubicBezTo>
                    <a:pt x="3178" y="560"/>
                    <a:pt x="3585" y="478"/>
                    <a:pt x="3963" y="478"/>
                  </a:cubicBezTo>
                  <a:cubicBezTo>
                    <a:pt x="4391" y="478"/>
                    <a:pt x="4783" y="582"/>
                    <a:pt x="5137" y="789"/>
                  </a:cubicBezTo>
                  <a:cubicBezTo>
                    <a:pt x="6658" y="1681"/>
                    <a:pt x="7048" y="4189"/>
                    <a:pt x="7053" y="4215"/>
                  </a:cubicBezTo>
                  <a:cubicBezTo>
                    <a:pt x="7070" y="4332"/>
                    <a:pt x="7172" y="4418"/>
                    <a:pt x="7289" y="4418"/>
                  </a:cubicBezTo>
                  <a:cubicBezTo>
                    <a:pt x="7300" y="4418"/>
                    <a:pt x="7312" y="4417"/>
                    <a:pt x="7323" y="4416"/>
                  </a:cubicBezTo>
                  <a:cubicBezTo>
                    <a:pt x="7452" y="4395"/>
                    <a:pt x="7543" y="4275"/>
                    <a:pt x="7524" y="4145"/>
                  </a:cubicBezTo>
                  <a:cubicBezTo>
                    <a:pt x="7506" y="4032"/>
                    <a:pt x="7097" y="1388"/>
                    <a:pt x="5380" y="380"/>
                  </a:cubicBezTo>
                  <a:cubicBezTo>
                    <a:pt x="4949" y="127"/>
                    <a:pt x="4477" y="1"/>
                    <a:pt x="3967" y="1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84;p48">
              <a:extLst>
                <a:ext uri="{FF2B5EF4-FFF2-40B4-BE49-F238E27FC236}">
                  <a16:creationId xmlns:a16="http://schemas.microsoft.com/office/drawing/2014/main" id="{B3D426A7-CA7F-4342-B231-C4852CBACED4}"/>
                </a:ext>
              </a:extLst>
            </p:cNvPr>
            <p:cNvSpPr/>
            <p:nvPr/>
          </p:nvSpPr>
          <p:spPr>
            <a:xfrm>
              <a:off x="6303150" y="2084675"/>
              <a:ext cx="118950" cy="58275"/>
            </a:xfrm>
            <a:custGeom>
              <a:avLst/>
              <a:gdLst/>
              <a:ahLst/>
              <a:cxnLst/>
              <a:rect l="l" t="t" r="r" b="b"/>
              <a:pathLst>
                <a:path w="4758" h="2331" extrusionOk="0">
                  <a:moveTo>
                    <a:pt x="3300" y="0"/>
                  </a:moveTo>
                  <a:cubicBezTo>
                    <a:pt x="3033" y="0"/>
                    <a:pt x="2702" y="49"/>
                    <a:pt x="2301" y="160"/>
                  </a:cubicBezTo>
                  <a:cubicBezTo>
                    <a:pt x="2131" y="207"/>
                    <a:pt x="1979" y="255"/>
                    <a:pt x="1844" y="306"/>
                  </a:cubicBezTo>
                  <a:cubicBezTo>
                    <a:pt x="0" y="994"/>
                    <a:pt x="1136" y="1998"/>
                    <a:pt x="2109" y="2263"/>
                  </a:cubicBezTo>
                  <a:cubicBezTo>
                    <a:pt x="2264" y="2307"/>
                    <a:pt x="2416" y="2331"/>
                    <a:pt x="2551" y="2331"/>
                  </a:cubicBezTo>
                  <a:cubicBezTo>
                    <a:pt x="2682" y="2331"/>
                    <a:pt x="2797" y="2308"/>
                    <a:pt x="2883" y="2260"/>
                  </a:cubicBezTo>
                  <a:cubicBezTo>
                    <a:pt x="4298" y="1462"/>
                    <a:pt x="4758" y="0"/>
                    <a:pt x="3300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85;p48">
              <a:extLst>
                <a:ext uri="{FF2B5EF4-FFF2-40B4-BE49-F238E27FC236}">
                  <a16:creationId xmlns:a16="http://schemas.microsoft.com/office/drawing/2014/main" id="{496DD24D-CB30-4208-8EE3-1A2F13D1E5BF}"/>
                </a:ext>
              </a:extLst>
            </p:cNvPr>
            <p:cNvSpPr/>
            <p:nvPr/>
          </p:nvSpPr>
          <p:spPr>
            <a:xfrm>
              <a:off x="6096950" y="2114125"/>
              <a:ext cx="194325" cy="177050"/>
            </a:xfrm>
            <a:custGeom>
              <a:avLst/>
              <a:gdLst/>
              <a:ahLst/>
              <a:cxnLst/>
              <a:rect l="l" t="t" r="r" b="b"/>
              <a:pathLst>
                <a:path w="7773" h="7082" extrusionOk="0">
                  <a:moveTo>
                    <a:pt x="3887" y="1"/>
                  </a:moveTo>
                  <a:cubicBezTo>
                    <a:pt x="2981" y="1"/>
                    <a:pt x="2075" y="347"/>
                    <a:pt x="1383" y="1038"/>
                  </a:cubicBezTo>
                  <a:cubicBezTo>
                    <a:pt x="0" y="2420"/>
                    <a:pt x="0" y="4661"/>
                    <a:pt x="1383" y="6044"/>
                  </a:cubicBezTo>
                  <a:cubicBezTo>
                    <a:pt x="2075" y="6736"/>
                    <a:pt x="2981" y="7082"/>
                    <a:pt x="3887" y="7082"/>
                  </a:cubicBezTo>
                  <a:cubicBezTo>
                    <a:pt x="4793" y="7082"/>
                    <a:pt x="5699" y="6736"/>
                    <a:pt x="6390" y="6044"/>
                  </a:cubicBezTo>
                  <a:cubicBezTo>
                    <a:pt x="7773" y="4661"/>
                    <a:pt x="7773" y="2420"/>
                    <a:pt x="6390" y="1038"/>
                  </a:cubicBezTo>
                  <a:cubicBezTo>
                    <a:pt x="5699" y="347"/>
                    <a:pt x="4793" y="1"/>
                    <a:pt x="3887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86;p48">
              <a:extLst>
                <a:ext uri="{FF2B5EF4-FFF2-40B4-BE49-F238E27FC236}">
                  <a16:creationId xmlns:a16="http://schemas.microsoft.com/office/drawing/2014/main" id="{946D848B-CB50-4D82-85DC-A034B71E4BB0}"/>
                </a:ext>
              </a:extLst>
            </p:cNvPr>
            <p:cNvSpPr/>
            <p:nvPr/>
          </p:nvSpPr>
          <p:spPr>
            <a:xfrm>
              <a:off x="6415425" y="2062075"/>
              <a:ext cx="111350" cy="167575"/>
            </a:xfrm>
            <a:custGeom>
              <a:avLst/>
              <a:gdLst/>
              <a:ahLst/>
              <a:cxnLst/>
              <a:rect l="l" t="t" r="r" b="b"/>
              <a:pathLst>
                <a:path w="4454" h="6703" extrusionOk="0">
                  <a:moveTo>
                    <a:pt x="4358" y="2013"/>
                  </a:moveTo>
                  <a:cubicBezTo>
                    <a:pt x="4359" y="2013"/>
                    <a:pt x="4354" y="2060"/>
                    <a:pt x="4350" y="2090"/>
                  </a:cubicBezTo>
                  <a:lnTo>
                    <a:pt x="4348" y="2100"/>
                  </a:lnTo>
                  <a:cubicBezTo>
                    <a:pt x="4355" y="2035"/>
                    <a:pt x="4358" y="2013"/>
                    <a:pt x="4358" y="2013"/>
                  </a:cubicBezTo>
                  <a:close/>
                  <a:moveTo>
                    <a:pt x="3913" y="1"/>
                  </a:moveTo>
                  <a:cubicBezTo>
                    <a:pt x="3015" y="1"/>
                    <a:pt x="2144" y="344"/>
                    <a:pt x="1484" y="969"/>
                  </a:cubicBezTo>
                  <a:cubicBezTo>
                    <a:pt x="63" y="2312"/>
                    <a:pt x="0" y="4553"/>
                    <a:pt x="1344" y="5975"/>
                  </a:cubicBezTo>
                  <a:cubicBezTo>
                    <a:pt x="1625" y="6271"/>
                    <a:pt x="1954" y="6518"/>
                    <a:pt x="2318" y="6702"/>
                  </a:cubicBezTo>
                  <a:cubicBezTo>
                    <a:pt x="2861" y="5937"/>
                    <a:pt x="3362" y="5140"/>
                    <a:pt x="3741" y="4282"/>
                  </a:cubicBezTo>
                  <a:cubicBezTo>
                    <a:pt x="3748" y="4266"/>
                    <a:pt x="3755" y="4251"/>
                    <a:pt x="3761" y="4235"/>
                  </a:cubicBezTo>
                  <a:cubicBezTo>
                    <a:pt x="3780" y="4188"/>
                    <a:pt x="3799" y="4143"/>
                    <a:pt x="3818" y="4098"/>
                  </a:cubicBezTo>
                  <a:cubicBezTo>
                    <a:pt x="3865" y="3978"/>
                    <a:pt x="3909" y="3858"/>
                    <a:pt x="3952" y="3735"/>
                  </a:cubicBezTo>
                  <a:cubicBezTo>
                    <a:pt x="4034" y="3498"/>
                    <a:pt x="4105" y="3259"/>
                    <a:pt x="4167" y="3016"/>
                  </a:cubicBezTo>
                  <a:cubicBezTo>
                    <a:pt x="4228" y="2769"/>
                    <a:pt x="4281" y="2519"/>
                    <a:pt x="4322" y="2268"/>
                  </a:cubicBezTo>
                  <a:cubicBezTo>
                    <a:pt x="4331" y="2211"/>
                    <a:pt x="4339" y="2156"/>
                    <a:pt x="4348" y="2100"/>
                  </a:cubicBezTo>
                  <a:lnTo>
                    <a:pt x="4348" y="2100"/>
                  </a:lnTo>
                  <a:cubicBezTo>
                    <a:pt x="4347" y="2113"/>
                    <a:pt x="4345" y="2128"/>
                    <a:pt x="4344" y="2144"/>
                  </a:cubicBezTo>
                  <a:cubicBezTo>
                    <a:pt x="4347" y="2118"/>
                    <a:pt x="4350" y="2090"/>
                    <a:pt x="4354" y="2063"/>
                  </a:cubicBezTo>
                  <a:cubicBezTo>
                    <a:pt x="4370" y="1926"/>
                    <a:pt x="4385" y="1788"/>
                    <a:pt x="4396" y="1652"/>
                  </a:cubicBezTo>
                  <a:cubicBezTo>
                    <a:pt x="4440" y="1115"/>
                    <a:pt x="4454" y="577"/>
                    <a:pt x="4436" y="40"/>
                  </a:cubicBezTo>
                  <a:cubicBezTo>
                    <a:pt x="4262" y="14"/>
                    <a:pt x="4087" y="1"/>
                    <a:pt x="3913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87;p48">
              <a:extLst>
                <a:ext uri="{FF2B5EF4-FFF2-40B4-BE49-F238E27FC236}">
                  <a16:creationId xmlns:a16="http://schemas.microsoft.com/office/drawing/2014/main" id="{1614126E-770B-48DE-82F1-AAF63D53D174}"/>
                </a:ext>
              </a:extLst>
            </p:cNvPr>
            <p:cNvSpPr/>
            <p:nvPr/>
          </p:nvSpPr>
          <p:spPr>
            <a:xfrm>
              <a:off x="6187500" y="2196675"/>
              <a:ext cx="298525" cy="67950"/>
            </a:xfrm>
            <a:custGeom>
              <a:avLst/>
              <a:gdLst/>
              <a:ahLst/>
              <a:cxnLst/>
              <a:rect l="l" t="t" r="r" b="b"/>
              <a:pathLst>
                <a:path w="11941" h="2718" extrusionOk="0">
                  <a:moveTo>
                    <a:pt x="266" y="1"/>
                  </a:moveTo>
                  <a:cubicBezTo>
                    <a:pt x="201" y="1"/>
                    <a:pt x="137" y="27"/>
                    <a:pt x="90" y="79"/>
                  </a:cubicBezTo>
                  <a:cubicBezTo>
                    <a:pt x="0" y="176"/>
                    <a:pt x="8" y="326"/>
                    <a:pt x="104" y="414"/>
                  </a:cubicBezTo>
                  <a:cubicBezTo>
                    <a:pt x="2054" y="2199"/>
                    <a:pt x="4180" y="2717"/>
                    <a:pt x="5992" y="2717"/>
                  </a:cubicBezTo>
                  <a:cubicBezTo>
                    <a:pt x="6638" y="2716"/>
                    <a:pt x="7284" y="2653"/>
                    <a:pt x="7920" y="2529"/>
                  </a:cubicBezTo>
                  <a:cubicBezTo>
                    <a:pt x="10153" y="2098"/>
                    <a:pt x="11731" y="1102"/>
                    <a:pt x="11797" y="1059"/>
                  </a:cubicBezTo>
                  <a:cubicBezTo>
                    <a:pt x="11907" y="989"/>
                    <a:pt x="11940" y="841"/>
                    <a:pt x="11869" y="732"/>
                  </a:cubicBezTo>
                  <a:cubicBezTo>
                    <a:pt x="11823" y="660"/>
                    <a:pt x="11746" y="621"/>
                    <a:pt x="11668" y="621"/>
                  </a:cubicBezTo>
                  <a:cubicBezTo>
                    <a:pt x="11624" y="621"/>
                    <a:pt x="11580" y="633"/>
                    <a:pt x="11541" y="658"/>
                  </a:cubicBezTo>
                  <a:cubicBezTo>
                    <a:pt x="11502" y="683"/>
                    <a:pt x="9024" y="2232"/>
                    <a:pt x="5969" y="2232"/>
                  </a:cubicBezTo>
                  <a:cubicBezTo>
                    <a:pt x="4194" y="2232"/>
                    <a:pt x="2225" y="1710"/>
                    <a:pt x="426" y="63"/>
                  </a:cubicBezTo>
                  <a:cubicBezTo>
                    <a:pt x="381" y="22"/>
                    <a:pt x="323" y="1"/>
                    <a:pt x="266" y="1"/>
                  </a:cubicBezTo>
                  <a:close/>
                </a:path>
              </a:pathLst>
            </a:custGeom>
            <a:solidFill>
              <a:srgbClr val="5B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8;p48">
              <a:extLst>
                <a:ext uri="{FF2B5EF4-FFF2-40B4-BE49-F238E27FC236}">
                  <a16:creationId xmlns:a16="http://schemas.microsoft.com/office/drawing/2014/main" id="{22E361E2-0DE3-4BC7-9525-E2B909DB037F}"/>
                </a:ext>
              </a:extLst>
            </p:cNvPr>
            <p:cNvSpPr/>
            <p:nvPr/>
          </p:nvSpPr>
          <p:spPr>
            <a:xfrm>
              <a:off x="6166750" y="2158500"/>
              <a:ext cx="20175" cy="16675"/>
            </a:xfrm>
            <a:custGeom>
              <a:avLst/>
              <a:gdLst/>
              <a:ahLst/>
              <a:cxnLst/>
              <a:rect l="l" t="t" r="r" b="b"/>
              <a:pathLst>
                <a:path w="807" h="667" extrusionOk="0">
                  <a:moveTo>
                    <a:pt x="418" y="0"/>
                  </a:moveTo>
                  <a:cubicBezTo>
                    <a:pt x="384" y="0"/>
                    <a:pt x="349" y="6"/>
                    <a:pt x="315" y="17"/>
                  </a:cubicBezTo>
                  <a:cubicBezTo>
                    <a:pt x="33" y="106"/>
                    <a:pt x="1" y="494"/>
                    <a:pt x="264" y="628"/>
                  </a:cubicBezTo>
                  <a:cubicBezTo>
                    <a:pt x="315" y="655"/>
                    <a:pt x="368" y="667"/>
                    <a:pt x="418" y="667"/>
                  </a:cubicBezTo>
                  <a:cubicBezTo>
                    <a:pt x="629" y="667"/>
                    <a:pt x="807" y="460"/>
                    <a:pt x="734" y="232"/>
                  </a:cubicBezTo>
                  <a:cubicBezTo>
                    <a:pt x="689" y="90"/>
                    <a:pt x="559" y="0"/>
                    <a:pt x="418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9;p48">
              <a:extLst>
                <a:ext uri="{FF2B5EF4-FFF2-40B4-BE49-F238E27FC236}">
                  <a16:creationId xmlns:a16="http://schemas.microsoft.com/office/drawing/2014/main" id="{D2686F4F-EFCF-488C-9D73-607106EAA725}"/>
                </a:ext>
              </a:extLst>
            </p:cNvPr>
            <p:cNvSpPr/>
            <p:nvPr/>
          </p:nvSpPr>
          <p:spPr>
            <a:xfrm>
              <a:off x="6208975" y="2176950"/>
              <a:ext cx="20150" cy="16675"/>
            </a:xfrm>
            <a:custGeom>
              <a:avLst/>
              <a:gdLst/>
              <a:ahLst/>
              <a:cxnLst/>
              <a:rect l="l" t="t" r="r" b="b"/>
              <a:pathLst>
                <a:path w="806" h="667" extrusionOk="0">
                  <a:moveTo>
                    <a:pt x="416" y="1"/>
                  </a:moveTo>
                  <a:cubicBezTo>
                    <a:pt x="382" y="1"/>
                    <a:pt x="348" y="6"/>
                    <a:pt x="315" y="16"/>
                  </a:cubicBezTo>
                  <a:cubicBezTo>
                    <a:pt x="33" y="107"/>
                    <a:pt x="0" y="493"/>
                    <a:pt x="264" y="629"/>
                  </a:cubicBezTo>
                  <a:cubicBezTo>
                    <a:pt x="314" y="655"/>
                    <a:pt x="366" y="667"/>
                    <a:pt x="416" y="667"/>
                  </a:cubicBezTo>
                  <a:cubicBezTo>
                    <a:pt x="626" y="667"/>
                    <a:pt x="806" y="460"/>
                    <a:pt x="734" y="231"/>
                  </a:cubicBezTo>
                  <a:cubicBezTo>
                    <a:pt x="687" y="91"/>
                    <a:pt x="556" y="1"/>
                    <a:pt x="416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90;p48">
              <a:extLst>
                <a:ext uri="{FF2B5EF4-FFF2-40B4-BE49-F238E27FC236}">
                  <a16:creationId xmlns:a16="http://schemas.microsoft.com/office/drawing/2014/main" id="{9520EE84-EC8A-40E0-8256-E7F38EAB4B53}"/>
                </a:ext>
              </a:extLst>
            </p:cNvPr>
            <p:cNvSpPr/>
            <p:nvPr/>
          </p:nvSpPr>
          <p:spPr>
            <a:xfrm>
              <a:off x="6242350" y="2131250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414" y="1"/>
                  </a:moveTo>
                  <a:cubicBezTo>
                    <a:pt x="381" y="1"/>
                    <a:pt x="347" y="6"/>
                    <a:pt x="313" y="16"/>
                  </a:cubicBezTo>
                  <a:cubicBezTo>
                    <a:pt x="31" y="107"/>
                    <a:pt x="0" y="494"/>
                    <a:pt x="263" y="630"/>
                  </a:cubicBezTo>
                  <a:cubicBezTo>
                    <a:pt x="314" y="655"/>
                    <a:pt x="366" y="667"/>
                    <a:pt x="416" y="667"/>
                  </a:cubicBezTo>
                  <a:cubicBezTo>
                    <a:pt x="626" y="667"/>
                    <a:pt x="805" y="460"/>
                    <a:pt x="732" y="232"/>
                  </a:cubicBezTo>
                  <a:cubicBezTo>
                    <a:pt x="687" y="91"/>
                    <a:pt x="556" y="1"/>
                    <a:pt x="414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91;p48">
              <a:extLst>
                <a:ext uri="{FF2B5EF4-FFF2-40B4-BE49-F238E27FC236}">
                  <a16:creationId xmlns:a16="http://schemas.microsoft.com/office/drawing/2014/main" id="{7A3BB1D4-17BF-44CD-854D-5F574924B967}"/>
                </a:ext>
              </a:extLst>
            </p:cNvPr>
            <p:cNvSpPr/>
            <p:nvPr/>
          </p:nvSpPr>
          <p:spPr>
            <a:xfrm>
              <a:off x="6077050" y="2161800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417" y="0"/>
                  </a:moveTo>
                  <a:cubicBezTo>
                    <a:pt x="383" y="0"/>
                    <a:pt x="349" y="5"/>
                    <a:pt x="315" y="16"/>
                  </a:cubicBezTo>
                  <a:cubicBezTo>
                    <a:pt x="33" y="107"/>
                    <a:pt x="0" y="493"/>
                    <a:pt x="264" y="630"/>
                  </a:cubicBezTo>
                  <a:cubicBezTo>
                    <a:pt x="314" y="655"/>
                    <a:pt x="366" y="667"/>
                    <a:pt x="416" y="667"/>
                  </a:cubicBezTo>
                  <a:cubicBezTo>
                    <a:pt x="626" y="667"/>
                    <a:pt x="806" y="460"/>
                    <a:pt x="734" y="232"/>
                  </a:cubicBezTo>
                  <a:cubicBezTo>
                    <a:pt x="688" y="90"/>
                    <a:pt x="557" y="0"/>
                    <a:pt x="417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92;p48">
              <a:extLst>
                <a:ext uri="{FF2B5EF4-FFF2-40B4-BE49-F238E27FC236}">
                  <a16:creationId xmlns:a16="http://schemas.microsoft.com/office/drawing/2014/main" id="{25F97C2A-362E-4728-B914-9C216DF3DB3B}"/>
                </a:ext>
              </a:extLst>
            </p:cNvPr>
            <p:cNvSpPr/>
            <p:nvPr/>
          </p:nvSpPr>
          <p:spPr>
            <a:xfrm>
              <a:off x="6116825" y="2197750"/>
              <a:ext cx="20150" cy="16675"/>
            </a:xfrm>
            <a:custGeom>
              <a:avLst/>
              <a:gdLst/>
              <a:ahLst/>
              <a:cxnLst/>
              <a:rect l="l" t="t" r="r" b="b"/>
              <a:pathLst>
                <a:path w="806" h="667" extrusionOk="0">
                  <a:moveTo>
                    <a:pt x="417" y="1"/>
                  </a:moveTo>
                  <a:cubicBezTo>
                    <a:pt x="383" y="1"/>
                    <a:pt x="349" y="6"/>
                    <a:pt x="315" y="17"/>
                  </a:cubicBezTo>
                  <a:cubicBezTo>
                    <a:pt x="32" y="106"/>
                    <a:pt x="0" y="494"/>
                    <a:pt x="263" y="629"/>
                  </a:cubicBezTo>
                  <a:cubicBezTo>
                    <a:pt x="314" y="655"/>
                    <a:pt x="367" y="667"/>
                    <a:pt x="417" y="667"/>
                  </a:cubicBezTo>
                  <a:cubicBezTo>
                    <a:pt x="627" y="667"/>
                    <a:pt x="805" y="460"/>
                    <a:pt x="733" y="232"/>
                  </a:cubicBezTo>
                  <a:cubicBezTo>
                    <a:pt x="687" y="91"/>
                    <a:pt x="557" y="1"/>
                    <a:pt x="417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93;p48">
              <a:extLst>
                <a:ext uri="{FF2B5EF4-FFF2-40B4-BE49-F238E27FC236}">
                  <a16:creationId xmlns:a16="http://schemas.microsoft.com/office/drawing/2014/main" id="{819D5642-A0EF-4890-A404-037EB6DF7FBA}"/>
                </a:ext>
              </a:extLst>
            </p:cNvPr>
            <p:cNvSpPr/>
            <p:nvPr/>
          </p:nvSpPr>
          <p:spPr>
            <a:xfrm>
              <a:off x="6494600" y="2092625"/>
              <a:ext cx="20150" cy="16675"/>
            </a:xfrm>
            <a:custGeom>
              <a:avLst/>
              <a:gdLst/>
              <a:ahLst/>
              <a:cxnLst/>
              <a:rect l="l" t="t" r="r" b="b"/>
              <a:pathLst>
                <a:path w="806" h="667" extrusionOk="0">
                  <a:moveTo>
                    <a:pt x="415" y="0"/>
                  </a:moveTo>
                  <a:cubicBezTo>
                    <a:pt x="382" y="0"/>
                    <a:pt x="348" y="5"/>
                    <a:pt x="315" y="16"/>
                  </a:cubicBezTo>
                  <a:cubicBezTo>
                    <a:pt x="32" y="107"/>
                    <a:pt x="0" y="493"/>
                    <a:pt x="264" y="629"/>
                  </a:cubicBezTo>
                  <a:cubicBezTo>
                    <a:pt x="314" y="655"/>
                    <a:pt x="366" y="667"/>
                    <a:pt x="416" y="667"/>
                  </a:cubicBezTo>
                  <a:cubicBezTo>
                    <a:pt x="626" y="667"/>
                    <a:pt x="805" y="460"/>
                    <a:pt x="733" y="231"/>
                  </a:cubicBezTo>
                  <a:cubicBezTo>
                    <a:pt x="687" y="91"/>
                    <a:pt x="556" y="0"/>
                    <a:pt x="415" y="0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94;p48">
              <a:extLst>
                <a:ext uri="{FF2B5EF4-FFF2-40B4-BE49-F238E27FC236}">
                  <a16:creationId xmlns:a16="http://schemas.microsoft.com/office/drawing/2014/main" id="{3B730BB8-8032-4676-B958-E2D500C18A47}"/>
                </a:ext>
              </a:extLst>
            </p:cNvPr>
            <p:cNvSpPr/>
            <p:nvPr/>
          </p:nvSpPr>
          <p:spPr>
            <a:xfrm>
              <a:off x="6420350" y="2095925"/>
              <a:ext cx="20175" cy="16700"/>
            </a:xfrm>
            <a:custGeom>
              <a:avLst/>
              <a:gdLst/>
              <a:ahLst/>
              <a:cxnLst/>
              <a:rect l="l" t="t" r="r" b="b"/>
              <a:pathLst>
                <a:path w="807" h="668" extrusionOk="0">
                  <a:moveTo>
                    <a:pt x="418" y="1"/>
                  </a:moveTo>
                  <a:cubicBezTo>
                    <a:pt x="384" y="1"/>
                    <a:pt x="350" y="6"/>
                    <a:pt x="316" y="17"/>
                  </a:cubicBezTo>
                  <a:cubicBezTo>
                    <a:pt x="33" y="107"/>
                    <a:pt x="1" y="494"/>
                    <a:pt x="264" y="629"/>
                  </a:cubicBezTo>
                  <a:cubicBezTo>
                    <a:pt x="315" y="655"/>
                    <a:pt x="367" y="667"/>
                    <a:pt x="418" y="667"/>
                  </a:cubicBezTo>
                  <a:cubicBezTo>
                    <a:pt x="628" y="667"/>
                    <a:pt x="806" y="460"/>
                    <a:pt x="734" y="232"/>
                  </a:cubicBezTo>
                  <a:cubicBezTo>
                    <a:pt x="688" y="91"/>
                    <a:pt x="558" y="1"/>
                    <a:pt x="418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95;p48">
              <a:extLst>
                <a:ext uri="{FF2B5EF4-FFF2-40B4-BE49-F238E27FC236}">
                  <a16:creationId xmlns:a16="http://schemas.microsoft.com/office/drawing/2014/main" id="{E7FF8D2F-8659-488C-9E4E-AC770F166EDD}"/>
                </a:ext>
              </a:extLst>
            </p:cNvPr>
            <p:cNvSpPr/>
            <p:nvPr/>
          </p:nvSpPr>
          <p:spPr>
            <a:xfrm>
              <a:off x="6465250" y="2131875"/>
              <a:ext cx="20150" cy="16700"/>
            </a:xfrm>
            <a:custGeom>
              <a:avLst/>
              <a:gdLst/>
              <a:ahLst/>
              <a:cxnLst/>
              <a:rect l="l" t="t" r="r" b="b"/>
              <a:pathLst>
                <a:path w="806" h="668" extrusionOk="0">
                  <a:moveTo>
                    <a:pt x="417" y="1"/>
                  </a:moveTo>
                  <a:cubicBezTo>
                    <a:pt x="383" y="1"/>
                    <a:pt x="349" y="6"/>
                    <a:pt x="315" y="16"/>
                  </a:cubicBezTo>
                  <a:cubicBezTo>
                    <a:pt x="33" y="107"/>
                    <a:pt x="1" y="493"/>
                    <a:pt x="264" y="630"/>
                  </a:cubicBezTo>
                  <a:cubicBezTo>
                    <a:pt x="314" y="655"/>
                    <a:pt x="366" y="667"/>
                    <a:pt x="416" y="667"/>
                  </a:cubicBezTo>
                  <a:cubicBezTo>
                    <a:pt x="627" y="667"/>
                    <a:pt x="806" y="460"/>
                    <a:pt x="732" y="231"/>
                  </a:cubicBezTo>
                  <a:cubicBezTo>
                    <a:pt x="687" y="90"/>
                    <a:pt x="557" y="1"/>
                    <a:pt x="417" y="1"/>
                  </a:cubicBezTo>
                  <a:close/>
                </a:path>
              </a:pathLst>
            </a:custGeom>
            <a:solidFill>
              <a:srgbClr val="ED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96;p48">
              <a:extLst>
                <a:ext uri="{FF2B5EF4-FFF2-40B4-BE49-F238E27FC236}">
                  <a16:creationId xmlns:a16="http://schemas.microsoft.com/office/drawing/2014/main" id="{60C35C79-B8CA-4B98-9A82-29BC40154D84}"/>
                </a:ext>
              </a:extLst>
            </p:cNvPr>
            <p:cNvSpPr/>
            <p:nvPr/>
          </p:nvSpPr>
          <p:spPr>
            <a:xfrm>
              <a:off x="7752875" y="2036500"/>
              <a:ext cx="70125" cy="64525"/>
            </a:xfrm>
            <a:custGeom>
              <a:avLst/>
              <a:gdLst/>
              <a:ahLst/>
              <a:cxnLst/>
              <a:rect l="l" t="t" r="r" b="b"/>
              <a:pathLst>
                <a:path w="2805" h="2581" extrusionOk="0">
                  <a:moveTo>
                    <a:pt x="1309" y="0"/>
                  </a:moveTo>
                  <a:cubicBezTo>
                    <a:pt x="871" y="0"/>
                    <a:pt x="487" y="97"/>
                    <a:pt x="487" y="97"/>
                  </a:cubicBezTo>
                  <a:cubicBezTo>
                    <a:pt x="487" y="97"/>
                    <a:pt x="0" y="891"/>
                    <a:pt x="82" y="1715"/>
                  </a:cubicBezTo>
                  <a:cubicBezTo>
                    <a:pt x="126" y="2162"/>
                    <a:pt x="688" y="2581"/>
                    <a:pt x="1270" y="2581"/>
                  </a:cubicBezTo>
                  <a:cubicBezTo>
                    <a:pt x="1761" y="2581"/>
                    <a:pt x="2267" y="2281"/>
                    <a:pt x="2486" y="1446"/>
                  </a:cubicBezTo>
                  <a:cubicBezTo>
                    <a:pt x="2805" y="236"/>
                    <a:pt x="1992" y="0"/>
                    <a:pt x="1309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97;p48">
              <a:extLst>
                <a:ext uri="{FF2B5EF4-FFF2-40B4-BE49-F238E27FC236}">
                  <a16:creationId xmlns:a16="http://schemas.microsoft.com/office/drawing/2014/main" id="{CC78E11C-CAEE-43C4-AEE8-407E0C7B6AB6}"/>
                </a:ext>
              </a:extLst>
            </p:cNvPr>
            <p:cNvSpPr/>
            <p:nvPr/>
          </p:nvSpPr>
          <p:spPr>
            <a:xfrm>
              <a:off x="5886550" y="2074425"/>
              <a:ext cx="99425" cy="67225"/>
            </a:xfrm>
            <a:custGeom>
              <a:avLst/>
              <a:gdLst/>
              <a:ahLst/>
              <a:cxnLst/>
              <a:rect l="l" t="t" r="r" b="b"/>
              <a:pathLst>
                <a:path w="3977" h="2689" extrusionOk="0">
                  <a:moveTo>
                    <a:pt x="2567" y="0"/>
                  </a:moveTo>
                  <a:cubicBezTo>
                    <a:pt x="2260" y="0"/>
                    <a:pt x="1911" y="129"/>
                    <a:pt x="1541" y="453"/>
                  </a:cubicBezTo>
                  <a:cubicBezTo>
                    <a:pt x="0" y="1807"/>
                    <a:pt x="2444" y="2689"/>
                    <a:pt x="2444" y="2689"/>
                  </a:cubicBezTo>
                  <a:cubicBezTo>
                    <a:pt x="2444" y="2689"/>
                    <a:pt x="3292" y="2303"/>
                    <a:pt x="3685" y="1574"/>
                  </a:cubicBezTo>
                  <a:cubicBezTo>
                    <a:pt x="3976" y="1035"/>
                    <a:pt x="3439" y="0"/>
                    <a:pt x="2567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845;p44">
            <a:extLst>
              <a:ext uri="{FF2B5EF4-FFF2-40B4-BE49-F238E27FC236}">
                <a16:creationId xmlns:a16="http://schemas.microsoft.com/office/drawing/2014/main" id="{A5AC41C2-1566-4B26-882E-14A7FEA27C04}"/>
              </a:ext>
            </a:extLst>
          </p:cNvPr>
          <p:cNvSpPr txBox="1">
            <a:spLocks/>
          </p:cNvSpPr>
          <p:nvPr/>
        </p:nvSpPr>
        <p:spPr>
          <a:xfrm>
            <a:off x="1370073" y="3797243"/>
            <a:ext cx="3497350" cy="2085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Trabajamos en nuestro</a:t>
            </a:r>
            <a:b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MX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Texto de Ciencias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Flecha: a la derecha con bandas 6">
            <a:extLst>
              <a:ext uri="{FF2B5EF4-FFF2-40B4-BE49-F238E27FC236}">
                <a16:creationId xmlns:a16="http://schemas.microsoft.com/office/drawing/2014/main" id="{3BCAF6E5-568E-4C85-B9F9-8F9DE204D42B}"/>
              </a:ext>
            </a:extLst>
          </p:cNvPr>
          <p:cNvSpPr/>
          <p:nvPr/>
        </p:nvSpPr>
        <p:spPr>
          <a:xfrm>
            <a:off x="5176738" y="4710725"/>
            <a:ext cx="1325662" cy="725867"/>
          </a:xfrm>
          <a:prstGeom prst="stripedRightArrow">
            <a:avLst>
              <a:gd name="adj1" fmla="val 52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44" name="Picture 4" descr="Texto escolar modernizado 2020: Ciencias Naturales 1° básico ...">
            <a:extLst>
              <a:ext uri="{FF2B5EF4-FFF2-40B4-BE49-F238E27FC236}">
                <a16:creationId xmlns:a16="http://schemas.microsoft.com/office/drawing/2014/main" id="{7DE33C4A-A6BF-49CC-BADC-E244B348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310">
            <a:off x="6961217" y="570497"/>
            <a:ext cx="3406969" cy="35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Google Shape;865;p44">
            <a:hlinkClick r:id="rId5" action="ppaction://hlinksldjump"/>
            <a:extLst>
              <a:ext uri="{FF2B5EF4-FFF2-40B4-BE49-F238E27FC236}">
                <a16:creationId xmlns:a16="http://schemas.microsoft.com/office/drawing/2014/main" id="{F2E466ED-1716-49E5-BE96-C6A7ECFCBA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219" y="4710725"/>
            <a:ext cx="548640" cy="5968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9" name="Título 28">
            <a:extLst>
              <a:ext uri="{FF2B5EF4-FFF2-40B4-BE49-F238E27FC236}">
                <a16:creationId xmlns:a16="http://schemas.microsoft.com/office/drawing/2014/main" id="{0C1FB3E5-60E3-4A52-B56B-B3F317854578}"/>
              </a:ext>
            </a:extLst>
          </p:cNvPr>
          <p:cNvSpPr txBox="1">
            <a:spLocks/>
          </p:cNvSpPr>
          <p:nvPr/>
        </p:nvSpPr>
        <p:spPr>
          <a:xfrm>
            <a:off x="7813607" y="4774028"/>
            <a:ext cx="1702191" cy="470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Pág. 64 y 65</a:t>
            </a:r>
          </a:p>
        </p:txBody>
      </p:sp>
    </p:spTree>
    <p:extLst>
      <p:ext uri="{BB962C8B-B14F-4D97-AF65-F5344CB8AC3E}">
        <p14:creationId xmlns:p14="http://schemas.microsoft.com/office/powerpoint/2010/main" val="133515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2BDD3E7-18B8-4EE5-A548-1557AEC61E05}"/>
              </a:ext>
            </a:extLst>
          </p:cNvPr>
          <p:cNvSpPr txBox="1">
            <a:spLocks/>
          </p:cNvSpPr>
          <p:nvPr/>
        </p:nvSpPr>
        <p:spPr>
          <a:xfrm>
            <a:off x="474307" y="104702"/>
            <a:ext cx="4520682" cy="4001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Recursos complementarios</a:t>
            </a:r>
          </a:p>
          <a:p>
            <a:pPr algn="ctr"/>
            <a:endParaRPr lang="es-CL" sz="36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583B00-4A90-42C8-9B63-BB6E520C9969}"/>
              </a:ext>
            </a:extLst>
          </p:cNvPr>
          <p:cNvSpPr txBox="1"/>
          <p:nvPr/>
        </p:nvSpPr>
        <p:spPr>
          <a:xfrm>
            <a:off x="1390389" y="559513"/>
            <a:ext cx="2002788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YouTube</a:t>
            </a:r>
            <a:r>
              <a:rPr lang="es-CL" sz="2800" b="1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5" name="Picture 8" descr="Resultado de imagen de click youtube png">
            <a:extLst>
              <a:ext uri="{FF2B5EF4-FFF2-40B4-BE49-F238E27FC236}">
                <a16:creationId xmlns:a16="http://schemas.microsoft.com/office/drawing/2014/main" id="{CF8316DF-1E86-4E34-9812-D34CEBD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4" y="568284"/>
            <a:ext cx="7119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95FF2ADC-5F79-47A0-BD4A-532AC78AB4F6}"/>
              </a:ext>
            </a:extLst>
          </p:cNvPr>
          <p:cNvSpPr/>
          <p:nvPr/>
        </p:nvSpPr>
        <p:spPr>
          <a:xfrm>
            <a:off x="794913" y="1400477"/>
            <a:ext cx="2780413" cy="1639219"/>
          </a:xfrm>
          <a:prstGeom prst="wedgeRoundRectCallout">
            <a:avLst>
              <a:gd name="adj1" fmla="val 1890"/>
              <a:gd name="adj2" fmla="val 6915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Copia el </a:t>
            </a:r>
            <a:r>
              <a:rPr lang="es-CL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enlace</a:t>
            </a:r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en tu navegador para ver el video…</a:t>
            </a:r>
          </a:p>
        </p:txBody>
      </p:sp>
      <p:pic>
        <p:nvPicPr>
          <p:cNvPr id="1026" name="Picture 2" descr="Tableta en Manos PNG transparente - StickPNG">
            <a:extLst>
              <a:ext uri="{FF2B5EF4-FFF2-40B4-BE49-F238E27FC236}">
                <a16:creationId xmlns:a16="http://schemas.microsoft.com/office/drawing/2014/main" id="{9735E458-C1C4-465A-9620-30022554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87" y="3428999"/>
            <a:ext cx="4407273" cy="36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9070B0-1254-42B4-AAF7-EAD7946E9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0" y="3818305"/>
            <a:ext cx="2969076" cy="28466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82A4CDB-B0F3-4C51-BC67-5441615043E1}"/>
              </a:ext>
            </a:extLst>
          </p:cNvPr>
          <p:cNvSpPr txBox="1"/>
          <p:nvPr/>
        </p:nvSpPr>
        <p:spPr>
          <a:xfrm>
            <a:off x="4994989" y="604736"/>
            <a:ext cx="5302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highlight>
                  <a:srgbClr val="FFFF00"/>
                </a:highlight>
                <a:hlinkClick r:id="rId5"/>
              </a:rPr>
              <a:t>https://www.youtube.com/watch?v=SkkzIvhj1s8</a:t>
            </a:r>
            <a:endParaRPr lang="es-CL" sz="2000" dirty="0">
              <a:highlight>
                <a:srgbClr val="FFFF00"/>
              </a:highlight>
            </a:endParaRPr>
          </a:p>
        </p:txBody>
      </p:sp>
      <p:pic>
        <p:nvPicPr>
          <p:cNvPr id="7" name="Picture 2" descr="Tableta en Manos PNG transparente - StickPNG">
            <a:extLst>
              <a:ext uri="{FF2B5EF4-FFF2-40B4-BE49-F238E27FC236}">
                <a16:creationId xmlns:a16="http://schemas.microsoft.com/office/drawing/2014/main" id="{9B0C473B-D814-49AE-9F6E-EAFA8FAA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27" y="3429000"/>
            <a:ext cx="4407273" cy="36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aracterísticas de los Animales | Camaleón - YouTube">
            <a:extLst>
              <a:ext uri="{FF2B5EF4-FFF2-40B4-BE49-F238E27FC236}">
                <a16:creationId xmlns:a16="http://schemas.microsoft.com/office/drawing/2014/main" id="{ECA31934-AFF2-45BB-9C62-8FDB7194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96" y="3622606"/>
            <a:ext cx="2529057" cy="26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2955418-0AE7-42BB-871B-2FAFF34183C4}"/>
              </a:ext>
            </a:extLst>
          </p:cNvPr>
          <p:cNvSpPr txBox="1"/>
          <p:nvPr/>
        </p:nvSpPr>
        <p:spPr>
          <a:xfrm>
            <a:off x="4985735" y="1245714"/>
            <a:ext cx="5597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highlight>
                  <a:srgbClr val="FFFF00"/>
                </a:highlight>
                <a:hlinkClick r:id="rId7"/>
              </a:rPr>
              <a:t>https://www.youtube.com/watch?v=kgoDDLxfVOw</a:t>
            </a:r>
            <a:endParaRPr lang="es-CL" sz="2000" dirty="0">
              <a:highlight>
                <a:srgbClr val="FFFF00"/>
              </a:highlight>
            </a:endParaRPr>
          </a:p>
        </p:txBody>
      </p:sp>
      <p:pic>
        <p:nvPicPr>
          <p:cNvPr id="14342" name="Picture 6" descr="Clasificación de las plantas | Camaleón - YouTube">
            <a:extLst>
              <a:ext uri="{FF2B5EF4-FFF2-40B4-BE49-F238E27FC236}">
                <a16:creationId xmlns:a16="http://schemas.microsoft.com/office/drawing/2014/main" id="{67FDEDC5-D82D-4B8D-B692-5904AF9E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16" y="3622606"/>
            <a:ext cx="2370078" cy="26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0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946563-8446-4D29-B107-2C858A326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29661" r="261" b="38257"/>
          <a:stretch/>
        </p:blipFill>
        <p:spPr>
          <a:xfrm>
            <a:off x="0" y="-73527"/>
            <a:ext cx="4059079" cy="13107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497913-E58F-434A-A0B9-53AC6E22A89C}"/>
              </a:ext>
            </a:extLst>
          </p:cNvPr>
          <p:cNvSpPr txBox="1"/>
          <p:nvPr/>
        </p:nvSpPr>
        <p:spPr>
          <a:xfrm>
            <a:off x="-1044251" y="212518"/>
            <a:ext cx="6147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Recordemos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1D755A-4E8B-4AD8-842E-BBA7F0AAEDD0}"/>
              </a:ext>
            </a:extLst>
          </p:cNvPr>
          <p:cNvSpPr txBox="1"/>
          <p:nvPr/>
        </p:nvSpPr>
        <p:spPr>
          <a:xfrm>
            <a:off x="4059079" y="311748"/>
            <a:ext cx="5807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¿Cómo son los seres vivos?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1D85583-EF8D-4E2A-AE7F-F8E99D1DE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19" y="1716571"/>
            <a:ext cx="2917851" cy="2913302"/>
          </a:xfrm>
          <a:prstGeom prst="rect">
            <a:avLst/>
          </a:prstGeom>
        </p:spPr>
      </p:pic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D8278112-04EE-4D57-965E-B7330CF54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15538"/>
              </p:ext>
            </p:extLst>
          </p:nvPr>
        </p:nvGraphicFramePr>
        <p:xfrm>
          <a:off x="189719" y="1259371"/>
          <a:ext cx="291785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851">
                  <a:extLst>
                    <a:ext uri="{9D8B030D-6E8A-4147-A177-3AD203B41FA5}">
                      <a16:colId xmlns:a16="http://schemas.microsoft.com/office/drawing/2014/main" val="37920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400" dirty="0"/>
                        <a:t>            nacen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89709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AEEF87CA-F878-4305-B1B0-A33F8A31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263" y="3459703"/>
            <a:ext cx="4189967" cy="234033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7D143D1-846E-41EA-8E0E-56E558D347D1}"/>
              </a:ext>
            </a:extLst>
          </p:cNvPr>
          <p:cNvSpPr txBox="1"/>
          <p:nvPr/>
        </p:nvSpPr>
        <p:spPr>
          <a:xfrm>
            <a:off x="3525262" y="5800042"/>
            <a:ext cx="4189967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       crecen y se desarrollan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CD60A7B-FCD1-4EA6-ABBB-9C6D51877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923" y="1237227"/>
            <a:ext cx="3739588" cy="4013762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AB1EB25-2F61-41BD-86D6-E64FDEE1EB21}"/>
              </a:ext>
            </a:extLst>
          </p:cNvPr>
          <p:cNvSpPr txBox="1"/>
          <p:nvPr/>
        </p:nvSpPr>
        <p:spPr>
          <a:xfrm>
            <a:off x="8132923" y="1259371"/>
            <a:ext cx="37395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es-CL" sz="2400" dirty="0">
                <a:solidFill>
                  <a:prstClr val="white"/>
                </a:solidFill>
                <a:latin typeface="Calibri" panose="020F0502020204030204"/>
              </a:rPr>
              <a:t>Responde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a estímulos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24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C1BE50-C7D5-4061-8265-87A9B1784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29661" r="261" b="38257"/>
          <a:stretch/>
        </p:blipFill>
        <p:spPr>
          <a:xfrm>
            <a:off x="0" y="-73527"/>
            <a:ext cx="4059079" cy="131075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72C3B52-5D73-4B99-86FA-D0C3CC6F9D35}"/>
              </a:ext>
            </a:extLst>
          </p:cNvPr>
          <p:cNvSpPr txBox="1"/>
          <p:nvPr/>
        </p:nvSpPr>
        <p:spPr>
          <a:xfrm>
            <a:off x="622298" y="237793"/>
            <a:ext cx="2814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Recordemos</a:t>
            </a:r>
          </a:p>
        </p:txBody>
      </p:sp>
      <p:pic>
        <p:nvPicPr>
          <p:cNvPr id="3076" name="Picture 4" descr="Gifs animados de la Pantera Rosa para niños">
            <a:extLst>
              <a:ext uri="{FF2B5EF4-FFF2-40B4-BE49-F238E27FC236}">
                <a16:creationId xmlns:a16="http://schemas.microsoft.com/office/drawing/2014/main" id="{B769AE21-3327-4D54-B0F9-63DBB97DF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506" y="0"/>
            <a:ext cx="15906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E9314FF-F89E-4233-850F-589C3B1F318C}"/>
              </a:ext>
            </a:extLst>
          </p:cNvPr>
          <p:cNvSpPr txBox="1"/>
          <p:nvPr/>
        </p:nvSpPr>
        <p:spPr>
          <a:xfrm>
            <a:off x="4059077" y="499403"/>
            <a:ext cx="7382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/>
              <a:t>¿Cómo sé qué es lo vivo  y lo no vivo?</a:t>
            </a:r>
            <a:endParaRPr lang="es-CL" sz="32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87C68DA-8411-472A-B26F-F9AEC17DD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012" y="1994941"/>
            <a:ext cx="2914146" cy="3740393"/>
          </a:xfrm>
          <a:prstGeom prst="rect">
            <a:avLst/>
          </a:prstGeom>
        </p:spPr>
      </p:pic>
      <p:pic>
        <p:nvPicPr>
          <p:cNvPr id="3082" name="Picture 10" descr="65) hi5 - Mis comentarios | Gifs de mariposas, Fotos de mariposas ...">
            <a:extLst>
              <a:ext uri="{FF2B5EF4-FFF2-40B4-BE49-F238E27FC236}">
                <a16:creationId xmlns:a16="http://schemas.microsoft.com/office/drawing/2014/main" id="{C7B40092-E7A4-4CB0-958D-CC621B82C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53" y="3273440"/>
            <a:ext cx="845961" cy="11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30ECF28-5779-400F-AB28-A71DCF870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012" y="5561706"/>
            <a:ext cx="2914146" cy="497491"/>
          </a:xfrm>
          <a:prstGeom prst="rect">
            <a:avLst/>
          </a:prstGeom>
        </p:spPr>
      </p:pic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86BB3FC8-7D47-4057-94FB-AEB80FED9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59755"/>
              </p:ext>
            </p:extLst>
          </p:nvPr>
        </p:nvGraphicFramePr>
        <p:xfrm>
          <a:off x="1995463" y="6018687"/>
          <a:ext cx="23932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44">
                  <a:extLst>
                    <a:ext uri="{9D8B030D-6E8A-4147-A177-3AD203B41FA5}">
                      <a16:colId xmlns:a16="http://schemas.microsoft.com/office/drawing/2014/main" val="2561191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              LO VIVO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95398"/>
                  </a:ext>
                </a:extLst>
              </a:tr>
            </a:tbl>
          </a:graphicData>
        </a:graphic>
      </p:graphicFrame>
      <p:pic>
        <p:nvPicPr>
          <p:cNvPr id="34" name="Imagen 33">
            <a:extLst>
              <a:ext uri="{FF2B5EF4-FFF2-40B4-BE49-F238E27FC236}">
                <a16:creationId xmlns:a16="http://schemas.microsoft.com/office/drawing/2014/main" id="{D2B569C1-095D-4B6F-9995-E8AA742A3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932" y="1994941"/>
            <a:ext cx="2372749" cy="2170659"/>
          </a:xfrm>
          <a:prstGeom prst="rect">
            <a:avLst/>
          </a:prstGeom>
        </p:spPr>
      </p:pic>
      <p:pic>
        <p:nvPicPr>
          <p:cNvPr id="3086" name="Picture 14" descr="Escoba, Limpieza, Fondo De Escritorio imagen png - imagen ...">
            <a:extLst>
              <a:ext uri="{FF2B5EF4-FFF2-40B4-BE49-F238E27FC236}">
                <a16:creationId xmlns:a16="http://schemas.microsoft.com/office/drawing/2014/main" id="{28B5A657-CB0C-4520-9C85-D58969D5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67392" y="3142884"/>
            <a:ext cx="3722563" cy="1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C6580C8-CECD-4376-B250-C93AC84BB6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2115" y="4545915"/>
            <a:ext cx="2294382" cy="1171589"/>
          </a:xfrm>
          <a:prstGeom prst="rect">
            <a:avLst/>
          </a:prstGeom>
        </p:spPr>
      </p:pic>
      <p:graphicFrame>
        <p:nvGraphicFramePr>
          <p:cNvPr id="40" name="Tabla 40">
            <a:extLst>
              <a:ext uri="{FF2B5EF4-FFF2-40B4-BE49-F238E27FC236}">
                <a16:creationId xmlns:a16="http://schemas.microsoft.com/office/drawing/2014/main" id="{B481E858-95A9-4A6B-BA8B-BC1B0E7B1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64256"/>
              </p:ext>
            </p:extLst>
          </p:nvPr>
        </p:nvGraphicFramePr>
        <p:xfrm>
          <a:off x="7756493" y="5849202"/>
          <a:ext cx="35124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442">
                  <a:extLst>
                    <a:ext uri="{9D8B030D-6E8A-4147-A177-3AD203B41FA5}">
                      <a16:colId xmlns:a16="http://schemas.microsoft.com/office/drawing/2014/main" val="355477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                    LO NO VIVO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5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6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778243E-B75E-4DC2-9493-FE2A95BE9BC7}"/>
              </a:ext>
            </a:extLst>
          </p:cNvPr>
          <p:cNvSpPr/>
          <p:nvPr/>
        </p:nvSpPr>
        <p:spPr>
          <a:xfrm>
            <a:off x="1368275" y="157163"/>
            <a:ext cx="8882036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marillo" panose="00000500000000020004" pitchFamily="50" charset="0"/>
              </a:rPr>
              <a:t>¿Cómo nacen los seres vivos?</a:t>
            </a:r>
          </a:p>
        </p:txBody>
      </p:sp>
      <p:pic>
        <p:nvPicPr>
          <p:cNvPr id="5122" name="Picture 2" descr="Un mundo de animales">
            <a:extLst>
              <a:ext uri="{FF2B5EF4-FFF2-40B4-BE49-F238E27FC236}">
                <a16:creationId xmlns:a16="http://schemas.microsoft.com/office/drawing/2014/main" id="{4E36B37D-2017-4C18-A840-DA07CEA9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5" y="1562100"/>
            <a:ext cx="8882036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fs animados emoticones pensando | Emoticones imagenes ...">
            <a:extLst>
              <a:ext uri="{FF2B5EF4-FFF2-40B4-BE49-F238E27FC236}">
                <a16:creationId xmlns:a16="http://schemas.microsoft.com/office/drawing/2014/main" id="{04386B20-680F-4DB8-BE28-9EF6F5B48C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33" y="0"/>
            <a:ext cx="1719967" cy="21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5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35AC500-7FD8-4637-BACE-9D9E15963104}"/>
              </a:ext>
            </a:extLst>
          </p:cNvPr>
          <p:cNvSpPr txBox="1"/>
          <p:nvPr/>
        </p:nvSpPr>
        <p:spPr>
          <a:xfrm>
            <a:off x="2441295" y="283612"/>
            <a:ext cx="8458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¿Cómo cambian son los seres vivos?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CCE17F-2D5A-42B5-B3AB-EF29A86C7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3" y="2105517"/>
            <a:ext cx="4623834" cy="33386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D46E57-9310-45FE-AA7C-99FA08E11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881" y="3971805"/>
            <a:ext cx="1763486" cy="8901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FBB907-3D1E-48BD-ABFF-973E33DC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847" y="3865349"/>
            <a:ext cx="2286000" cy="987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98D2CD-B625-44C1-93AA-E7141CAEF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0327" y="2240110"/>
            <a:ext cx="1763486" cy="26218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0ED3123-79C6-4CE2-AC4D-5D6EC3D2D3A1}"/>
              </a:ext>
            </a:extLst>
          </p:cNvPr>
          <p:cNvSpPr txBox="1"/>
          <p:nvPr/>
        </p:nvSpPr>
        <p:spPr>
          <a:xfrm>
            <a:off x="2419031" y="5756598"/>
            <a:ext cx="802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¿Qué cambios observas en el perro y la planta?</a:t>
            </a:r>
          </a:p>
        </p:txBody>
      </p:sp>
    </p:spTree>
    <p:extLst>
      <p:ext uri="{BB962C8B-B14F-4D97-AF65-F5344CB8AC3E}">
        <p14:creationId xmlns:p14="http://schemas.microsoft.com/office/powerpoint/2010/main" val="319190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C6EACF-AB0B-456C-97E2-6ADAE26B5CDC}"/>
              </a:ext>
            </a:extLst>
          </p:cNvPr>
          <p:cNvSpPr txBox="1"/>
          <p:nvPr/>
        </p:nvSpPr>
        <p:spPr>
          <a:xfrm>
            <a:off x="1048593" y="185138"/>
            <a:ext cx="10508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¿</a:t>
            </a:r>
            <a:r>
              <a:rPr lang="es-CL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Cómo responden los seres vivos a los estímulos?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BF761A-87A4-4B75-BE94-5A64F6406C10}"/>
              </a:ext>
            </a:extLst>
          </p:cNvPr>
          <p:cNvSpPr txBox="1"/>
          <p:nvPr/>
        </p:nvSpPr>
        <p:spPr>
          <a:xfrm>
            <a:off x="666421" y="1758374"/>
            <a:ext cx="6944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Los </a:t>
            </a:r>
            <a:r>
              <a:rPr lang="es-CL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seres vivos </a:t>
            </a:r>
            <a:r>
              <a:rPr lang="es-CL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responden a </a:t>
            </a:r>
            <a:r>
              <a:rPr lang="es-CL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highlight>
                  <a:srgbClr val="FFFF00"/>
                </a:highlight>
                <a:latin typeface="Amarillo" panose="00000500000000020004" pitchFamily="50" charset="0"/>
              </a:rPr>
              <a:t>estímulos</a:t>
            </a:r>
            <a:r>
              <a:rPr lang="es-CL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 del ambiente, por ejemplo, cambio de luz, temperatura o como forma de protección.</a:t>
            </a:r>
          </a:p>
          <a:p>
            <a:r>
              <a:rPr lang="es-CL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marillo" panose="00000500000000020004" pitchFamily="50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8FA3E6-6BF0-4369-B51C-49F147A5D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41" y="3734970"/>
            <a:ext cx="3197206" cy="2257866"/>
          </a:xfrm>
          <a:prstGeom prst="rect">
            <a:avLst/>
          </a:prstGeom>
        </p:spPr>
      </p:pic>
      <p:pic>
        <p:nvPicPr>
          <p:cNvPr id="12290" name="Picture 2" descr="Hombre De Congelación Joven Llevaba Ropa De Invierno Que Tiembla ...">
            <a:extLst>
              <a:ext uri="{FF2B5EF4-FFF2-40B4-BE49-F238E27FC236}">
                <a16:creationId xmlns:a16="http://schemas.microsoft.com/office/drawing/2014/main" id="{5D4C34AC-9298-4B34-9F7F-E62171F5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72" y="3219449"/>
            <a:ext cx="3010486" cy="28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a danza de los girasoles - YouTube">
            <a:extLst>
              <a:ext uri="{FF2B5EF4-FFF2-40B4-BE49-F238E27FC236}">
                <a16:creationId xmlns:a16="http://schemas.microsoft.com/office/drawing/2014/main" id="{D0DC8FE6-F3B2-4697-83D2-E07DEC27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8" y="3734970"/>
            <a:ext cx="4539343" cy="22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0891-A2D0-40DB-8ECA-55364363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FF00"/>
                </a:solidFill>
              </a:rPr>
              <a:t>¿Qué necesitan los seres vivos para vivir?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0FCFA-D70E-49E5-BEB6-7692FE13B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5" y="1690688"/>
            <a:ext cx="9290538" cy="1325564"/>
          </a:xfrm>
        </p:spPr>
        <p:txBody>
          <a:bodyPr>
            <a:normAutofit fontScale="92500" lnSpcReduction="20000"/>
          </a:bodyPr>
          <a:lstStyle/>
          <a:p>
            <a:r>
              <a:rPr lang="es-CL" sz="4000" dirty="0"/>
              <a:t>Al igual que tú, los animales y las plantas necesitan </a:t>
            </a:r>
            <a:r>
              <a:rPr lang="es-CL" sz="4000" dirty="0">
                <a:solidFill>
                  <a:srgbClr val="FF0000"/>
                </a:solidFill>
              </a:rPr>
              <a:t>alimentos, agua, aire </a:t>
            </a:r>
            <a:r>
              <a:rPr lang="es-CL" sz="4000" dirty="0"/>
              <a:t>y</a:t>
            </a:r>
            <a:r>
              <a:rPr lang="es-CL" sz="4000" dirty="0">
                <a:solidFill>
                  <a:srgbClr val="FF0000"/>
                </a:solidFill>
              </a:rPr>
              <a:t> refugio </a:t>
            </a:r>
            <a:r>
              <a:rPr lang="es-CL" sz="4000" dirty="0"/>
              <a:t>para vivir.</a:t>
            </a:r>
          </a:p>
        </p:txBody>
      </p:sp>
      <p:sp>
        <p:nvSpPr>
          <p:cNvPr id="4" name="AutoShape 2" descr="Gifs animados de Cachorro bebiendo agua">
            <a:extLst>
              <a:ext uri="{FF2B5EF4-FFF2-40B4-BE49-F238E27FC236}">
                <a16:creationId xmlns:a16="http://schemas.microsoft.com/office/drawing/2014/main" id="{00E396C0-05C2-4F60-9BA3-007D37173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50" name="Picture 6" descr="El oso panda, tesoro amenazado | rugidos">
            <a:extLst>
              <a:ext uri="{FF2B5EF4-FFF2-40B4-BE49-F238E27FC236}">
                <a16:creationId xmlns:a16="http://schemas.microsoft.com/office/drawing/2014/main" id="{6A4ADD22-1360-45B3-9A84-090EFEBA8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1" y="3276600"/>
            <a:ext cx="2379271" cy="26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▷ Comida para Perros: Imágenes Animadas, Gifs y Animaciones ¡100 ...">
            <a:extLst>
              <a:ext uri="{FF2B5EF4-FFF2-40B4-BE49-F238E27FC236}">
                <a16:creationId xmlns:a16="http://schemas.microsoft.com/office/drawing/2014/main" id="{AE7F5624-7A21-41D6-9DD8-D8BAEFF6A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06" y="3164058"/>
            <a:ext cx="2734994" cy="27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OLE Y CIENCIA&quot;: Fotosíntesis">
            <a:extLst>
              <a:ext uri="{FF2B5EF4-FFF2-40B4-BE49-F238E27FC236}">
                <a16:creationId xmlns:a16="http://schemas.microsoft.com/office/drawing/2014/main" id="{32536401-725C-4D8A-AE68-AA6E90836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78299"/>
            <a:ext cx="2379271" cy="24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in em Fotografias">
            <a:extLst>
              <a:ext uri="{FF2B5EF4-FFF2-40B4-BE49-F238E27FC236}">
                <a16:creationId xmlns:a16="http://schemas.microsoft.com/office/drawing/2014/main" id="{DB405D67-1991-4F0C-A0C7-C9899AE3F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594" y="3352627"/>
            <a:ext cx="2379271" cy="25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3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D7D5FD3-5F6A-4828-B51C-A3B6113EF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08646"/>
              </p:ext>
            </p:extLst>
          </p:nvPr>
        </p:nvGraphicFramePr>
        <p:xfrm>
          <a:off x="1383323" y="339838"/>
          <a:ext cx="9589477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9477">
                  <a:extLst>
                    <a:ext uri="{9D8B030D-6E8A-4147-A177-3AD203B41FA5}">
                      <a16:colId xmlns:a16="http://schemas.microsoft.com/office/drawing/2014/main" val="185617231"/>
                    </a:ext>
                  </a:extLst>
                </a:gridCol>
              </a:tblGrid>
              <a:tr h="658968">
                <a:tc>
                  <a:txBody>
                    <a:bodyPr/>
                    <a:lstStyle/>
                    <a:p>
                      <a:r>
                        <a:rPr lang="es-CL" sz="4000" dirty="0"/>
                        <a:t>         ¿De qué se alimentan los animales?</a:t>
                      </a:r>
                    </a:p>
                    <a:p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490772"/>
                  </a:ext>
                </a:extLst>
              </a:tr>
            </a:tbl>
          </a:graphicData>
        </a:graphic>
      </p:graphicFrame>
      <p:pic>
        <p:nvPicPr>
          <p:cNvPr id="13322" name="Picture 10" descr="CLASIFICACIÓN de los ANIMALES según su ALIMENTACIÓN - ¡Resumen corto!">
            <a:extLst>
              <a:ext uri="{FF2B5EF4-FFF2-40B4-BE49-F238E27FC236}">
                <a16:creationId xmlns:a16="http://schemas.microsoft.com/office/drawing/2014/main" id="{CF2E365C-FF85-4305-A7EA-A1C31890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4" y="1447653"/>
            <a:ext cx="9425354" cy="54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1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5C123FE-F8DA-4E35-B7A0-A717C4EA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EB8D35-CD13-4AE9-9DF1-821C1C8E9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15" y="-795130"/>
            <a:ext cx="12351026" cy="77458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4053B4-383F-48FD-95CA-13E1274A1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87" y="709881"/>
            <a:ext cx="7116321" cy="46690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EB2224-867E-4ED2-A084-06463A390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94" y="3336235"/>
            <a:ext cx="2290867" cy="3429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576D920-C993-43F2-9267-FF42F41AE379}"/>
              </a:ext>
            </a:extLst>
          </p:cNvPr>
          <p:cNvSpPr/>
          <p:nvPr/>
        </p:nvSpPr>
        <p:spPr>
          <a:xfrm>
            <a:off x="2667011" y="1567091"/>
            <a:ext cx="52261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¿Qué necesitan las plantas para vivir?</a:t>
            </a:r>
          </a:p>
        </p:txBody>
      </p:sp>
    </p:spTree>
    <p:extLst>
      <p:ext uri="{BB962C8B-B14F-4D97-AF65-F5344CB8AC3E}">
        <p14:creationId xmlns:p14="http://schemas.microsoft.com/office/powerpoint/2010/main" val="3767639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236</Words>
  <Application>Microsoft Office PowerPoint</Application>
  <PresentationFormat>Panorámica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Amarillo</vt:lpstr>
      <vt:lpstr>Arial</vt:lpstr>
      <vt:lpstr>Arial Rounded MT Bold</vt:lpstr>
      <vt:lpstr>Calibri</vt:lpstr>
      <vt:lpstr>Calibri Light</vt:lpstr>
      <vt:lpstr>Century Gothic</vt:lpstr>
      <vt:lpstr>Comic Sans MS</vt:lpstr>
      <vt:lpstr>Tema de Office</vt:lpstr>
      <vt:lpstr>UNIDAD N°2 LOS SERES VIVOS DE MI ENTORNO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necesitan los seres vivos para vivir?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Oyarzun</dc:creator>
  <cp:lastModifiedBy>paola guzman</cp:lastModifiedBy>
  <cp:revision>124</cp:revision>
  <dcterms:created xsi:type="dcterms:W3CDTF">2020-07-11T18:21:15Z</dcterms:created>
  <dcterms:modified xsi:type="dcterms:W3CDTF">2020-08-23T15:08:15Z</dcterms:modified>
</cp:coreProperties>
</file>