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3E1B353-A959-48F2-B5B5-7644A337A3C2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7101FD0-E18B-4E50-8D6D-524C0AC40EFA}" type="datetimeFigureOut">
              <a:rPr lang="es-CL" smtClean="0"/>
              <a:t>17-03-2020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efinicion.de/homb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efinicion.de/cultur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finicion.de/person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efinicion.de/cambi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25654" y="188640"/>
            <a:ext cx="5072608" cy="611535"/>
          </a:xfrm>
        </p:spPr>
        <p:txBody>
          <a:bodyPr>
            <a:normAutofit fontScale="77500" lnSpcReduction="20000"/>
          </a:bodyPr>
          <a:lstStyle/>
          <a:p>
            <a:r>
              <a:rPr lang="es-CL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HÉROES/SUPEHÉROES</a:t>
            </a:r>
            <a:endParaRPr lang="es-CL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7" y="188640"/>
            <a:ext cx="3024336" cy="213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07" y="4923429"/>
            <a:ext cx="2172442" cy="181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1" y="2375993"/>
            <a:ext cx="2510038" cy="21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6375"/>
            <a:ext cx="2907801" cy="21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22" y="763693"/>
            <a:ext cx="529647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3672408" cy="347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5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Observa y escucha con mucha atención el </a:t>
            </a:r>
          </a:p>
          <a:p>
            <a:endParaRPr lang="es-CL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                         siguiente video</a:t>
            </a:r>
            <a:endParaRPr lang="es-C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90" y="4869160"/>
            <a:ext cx="186905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5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 smtClean="0">
                <a:latin typeface="Times New Roman" pitchFamily="18" charset="0"/>
                <a:cs typeface="Times New Roman" pitchFamily="18" charset="0"/>
              </a:rPr>
              <a:t>Contesta las siguientes preguntas  </a:t>
            </a:r>
            <a:endParaRPr lang="es-C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s-CL" dirty="0" smtClean="0"/>
              <a:t>1.- ¿Qué rol cumplen los distintos animales?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2.- ¿Por qué?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3.- ¿Qué acciones realizan?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4.- Nombra valores que se observan.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5.- ¿Cuál es la idea de un héroe?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6.- ¿Cuáles son las características de un héroe?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7.- ¿Qué define a un héroe?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06" y="2564904"/>
            <a:ext cx="260968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9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HÉROE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* Del 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latín </a:t>
            </a:r>
            <a:r>
              <a:rPr lang="es-CL" i="1" dirty="0">
                <a:latin typeface="Times New Roman" pitchFamily="18" charset="0"/>
                <a:cs typeface="Times New Roman" pitchFamily="18" charset="0"/>
              </a:rPr>
              <a:t>heros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, que a su vez deriva de un vocablo griego, la palabra 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héroe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hace 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referencia a un </a:t>
            </a:r>
            <a:r>
              <a:rPr lang="es-CL" b="1" u="sng" dirty="0">
                <a:latin typeface="Times New Roman" pitchFamily="18" charset="0"/>
                <a:cs typeface="Times New Roman" pitchFamily="18" charset="0"/>
                <a:hlinkClick r:id="rId2"/>
              </a:rPr>
              <a:t>hombre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 que es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famoso, ilustre y reconocido por sus virtudes o hazañas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. </a:t>
            </a:r>
            <a:endParaRPr lang="es-C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ejemplo: </a:t>
            </a:r>
            <a:r>
              <a:rPr lang="es-CL" i="1" dirty="0">
                <a:latin typeface="Times New Roman" pitchFamily="18" charset="0"/>
                <a:cs typeface="Times New Roman" pitchFamily="18" charset="0"/>
              </a:rPr>
              <a:t>“Luciano es un pequeño héroe de apenas doce años que salvó a su madre de morir en un incendio</a:t>
            </a:r>
            <a:r>
              <a:rPr lang="es-CL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s-CL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CL" i="1" dirty="0">
                <a:latin typeface="Times New Roman" pitchFamily="18" charset="0"/>
                <a:cs typeface="Times New Roman" pitchFamily="18" charset="0"/>
              </a:rPr>
              <a:t>Mi tío es un héroe de guerra que cuenta con varias condecoraciones</a:t>
            </a:r>
            <a:r>
              <a:rPr lang="es-CL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16142"/>
            <a:ext cx="1989584" cy="160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El héroe,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suele 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encarnar los rasgos más sobresalientes y valorados de su </a:t>
            </a:r>
            <a:r>
              <a:rPr lang="es-CL" b="1" u="sng" dirty="0">
                <a:latin typeface="Times New Roman" pitchFamily="18" charset="0"/>
                <a:cs typeface="Times New Roman" pitchFamily="18" charset="0"/>
                <a:hlinkClick r:id="rId2"/>
              </a:rPr>
              <a:t>cultura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 de origen. Presenta, por lo tanto, las habilidades idealizadas que le permiten concretar grandes hazañas, o </a:t>
            </a:r>
            <a:r>
              <a:rPr lang="es-CL" i="1" dirty="0">
                <a:latin typeface="Times New Roman" pitchFamily="18" charset="0"/>
                <a:cs typeface="Times New Roman" pitchFamily="18" charset="0"/>
              </a:rPr>
              <a:t>actos heroicos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, que son los que le dan fama y lo convierten en alguien admirado por el resto de la comunidad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.      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271231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0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Salvar a la gente de una muerte casi segura o derrotar a un enemigo muy poderosos son las acciones heroicas por excelencia en la mitología antigua y en la épica. En la sociedad moderna, en cambio, los héroes pueden representar otros valores. De esta manera, el responsable de un éxito deportivo o el artista admirado pueden ser considerados como héroes. También hay </a:t>
            </a:r>
            <a:r>
              <a:rPr lang="es-CL" b="1" u="sng" dirty="0">
                <a:latin typeface="Times New Roman" pitchFamily="18" charset="0"/>
                <a:cs typeface="Times New Roman" pitchFamily="18" charset="0"/>
                <a:hlinkClick r:id="rId2"/>
              </a:rPr>
              <a:t>personas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 que se erigen como héroes al superar distintos tipos de adversidades.</a:t>
            </a:r>
          </a:p>
        </p:txBody>
      </p:sp>
    </p:spTree>
    <p:extLst>
      <p:ext uri="{BB962C8B-B14F-4D97-AF65-F5344CB8AC3E}">
        <p14:creationId xmlns:p14="http://schemas.microsoft.com/office/powerpoint/2010/main" val="305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héroe de nuestros tiempos no encuentra utilidad en </a:t>
            </a:r>
            <a:r>
              <a:rPr lang="es-CL" b="1" i="1" dirty="0">
                <a:latin typeface="Times New Roman" pitchFamily="18" charset="0"/>
                <a:cs typeface="Times New Roman" pitchFamily="18" charset="0"/>
              </a:rPr>
              <a:t>un escudo y una espada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, sino que centra su accionar en el diálogo, en la búsqueda de generar conciencia en la población, para conseguir un </a:t>
            </a:r>
            <a:r>
              <a:rPr lang="es-CL" b="1" u="sng" dirty="0">
                <a:latin typeface="Times New Roman" pitchFamily="18" charset="0"/>
                <a:cs typeface="Times New Roman" pitchFamily="18" charset="0"/>
                <a:hlinkClick r:id="rId2"/>
              </a:rPr>
              <a:t>cambio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 profundo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432048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62902" cy="649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364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230</TotalTime>
  <Words>171</Words>
  <Application>Microsoft Office PowerPoint</Application>
  <PresentationFormat>Presentación en pantalla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Adyacencia</vt:lpstr>
      <vt:lpstr>Presentación de PowerPoint</vt:lpstr>
      <vt:lpstr>Presentación de PowerPoint</vt:lpstr>
      <vt:lpstr>Contesta las siguientes preguntas  </vt:lpstr>
      <vt:lpstr>HÉROE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</dc:creator>
  <cp:lastModifiedBy>Reuniones</cp:lastModifiedBy>
  <cp:revision>21</cp:revision>
  <dcterms:created xsi:type="dcterms:W3CDTF">2018-01-30T00:38:11Z</dcterms:created>
  <dcterms:modified xsi:type="dcterms:W3CDTF">2020-03-18T03:16:08Z</dcterms:modified>
</cp:coreProperties>
</file>